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media/image1.svg" ContentType="image/svg+xml"/>
  <Override PartName="/ppt/media/image10.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sldIdLst>
    <p:sldId id="256" r:id="rId3"/>
    <p:sldId id="257" r:id="rId4"/>
    <p:sldId id="258" r:id="rId5"/>
    <p:sldId id="259" r:id="rId6"/>
    <p:sldId id="279" r:id="rId7"/>
    <p:sldId id="260" r:id="rId9"/>
    <p:sldId id="261" r:id="rId10"/>
    <p:sldId id="262" r:id="rId11"/>
    <p:sldId id="266" r:id="rId12"/>
    <p:sldId id="263" r:id="rId13"/>
    <p:sldId id="264" r:id="rId14"/>
    <p:sldId id="267" r:id="rId15"/>
    <p:sldId id="299" r:id="rId16"/>
    <p:sldId id="300" r:id="rId17"/>
    <p:sldId id="305" r:id="rId18"/>
    <p:sldId id="306" r:id="rId19"/>
    <p:sldId id="307" r:id="rId20"/>
    <p:sldId id="308" r:id="rId21"/>
    <p:sldId id="301" r:id="rId22"/>
    <p:sldId id="302" r:id="rId23"/>
    <p:sldId id="304" r:id="rId24"/>
    <p:sldId id="314" r:id="rId25"/>
    <p:sldId id="315" r:id="rId26"/>
    <p:sldId id="313" r:id="rId27"/>
    <p:sldId id="268" r:id="rId28"/>
    <p:sldId id="269" r:id="rId29"/>
    <p:sldId id="318" r:id="rId30"/>
    <p:sldId id="316" r:id="rId31"/>
    <p:sldId id="317" r:id="rId32"/>
    <p:sldId id="270" r:id="rId33"/>
    <p:sldId id="271" r:id="rId34"/>
    <p:sldId id="272" r:id="rId35"/>
    <p:sldId id="273" r:id="rId36"/>
    <p:sldId id="319" r:id="rId37"/>
    <p:sldId id="274" r:id="rId38"/>
    <p:sldId id="320" r:id="rId39"/>
    <p:sldId id="275" r:id="rId40"/>
    <p:sldId id="276" r:id="rId41"/>
    <p:sldId id="334" r:id="rId42"/>
    <p:sldId id="335" r:id="rId43"/>
    <p:sldId id="277" r:id="rId44"/>
    <p:sldId id="278" r:id="rId45"/>
    <p:sldId id="265"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FF1EF"/>
    <a:srgbClr val="43535D"/>
    <a:srgbClr val="84422A"/>
    <a:srgbClr val="D60BD9"/>
    <a:srgbClr val="D142DA"/>
    <a:srgbClr val="22D44C"/>
    <a:srgbClr val="C9511B"/>
    <a:srgbClr val="22C50C"/>
    <a:srgbClr val="F6FC14"/>
    <a:srgbClr val="051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_rels/data1.xml.rels><?xml version="1.0" encoding="UTF-8" standalone="yes"?>
<Relationships xmlns="http://schemas.openxmlformats.org/package/2006/relationships"><Relationship Id="rId9" Type="http://schemas.openxmlformats.org/officeDocument/2006/relationships/image" Target="../media/image40.png"/><Relationship Id="rId8" Type="http://schemas.openxmlformats.org/officeDocument/2006/relationships/image" Target="../media/image4.svg"/><Relationship Id="rId7" Type="http://schemas.openxmlformats.org/officeDocument/2006/relationships/image" Target="../media/image39.png"/><Relationship Id="rId6" Type="http://schemas.openxmlformats.org/officeDocument/2006/relationships/image" Target="../media/image3.svg"/><Relationship Id="rId5" Type="http://schemas.openxmlformats.org/officeDocument/2006/relationships/image" Target="../media/image38.png"/><Relationship Id="rId4" Type="http://schemas.openxmlformats.org/officeDocument/2006/relationships/image" Target="../media/image2.svg"/><Relationship Id="rId3" Type="http://schemas.openxmlformats.org/officeDocument/2006/relationships/image" Target="../media/image37.png"/><Relationship Id="rId2" Type="http://schemas.openxmlformats.org/officeDocument/2006/relationships/image" Target="../media/image1.svg"/><Relationship Id="rId12" Type="http://schemas.openxmlformats.org/officeDocument/2006/relationships/image" Target="../media/image6.svg"/><Relationship Id="rId11" Type="http://schemas.openxmlformats.org/officeDocument/2006/relationships/image" Target="../media/image41.png"/><Relationship Id="rId10" Type="http://schemas.openxmlformats.org/officeDocument/2006/relationships/image" Target="../media/image5.svg"/><Relationship Id="rId1" Type="http://schemas.openxmlformats.org/officeDocument/2006/relationships/image" Target="../media/image36.png"/></Relationships>
</file>

<file path=ppt/diagrams/_rels/data2.xml.rels><?xml version="1.0" encoding="UTF-8" standalone="yes"?>
<Relationships xmlns="http://schemas.openxmlformats.org/package/2006/relationships"><Relationship Id="rId8" Type="http://schemas.openxmlformats.org/officeDocument/2006/relationships/image" Target="../media/image10.svg"/><Relationship Id="rId7" Type="http://schemas.openxmlformats.org/officeDocument/2006/relationships/image" Target="../media/image45.png"/><Relationship Id="rId6" Type="http://schemas.openxmlformats.org/officeDocument/2006/relationships/image" Target="../media/image9.svg"/><Relationship Id="rId5" Type="http://schemas.openxmlformats.org/officeDocument/2006/relationships/image" Target="../media/image44.png"/><Relationship Id="rId4" Type="http://schemas.openxmlformats.org/officeDocument/2006/relationships/image" Target="../media/image8.svg"/><Relationship Id="rId3" Type="http://schemas.openxmlformats.org/officeDocument/2006/relationships/image" Target="../media/image43.png"/><Relationship Id="rId2" Type="http://schemas.openxmlformats.org/officeDocument/2006/relationships/image" Target="../media/image7.svg"/><Relationship Id="rId1" Type="http://schemas.openxmlformats.org/officeDocument/2006/relationships/image" Target="../media/image42.png"/></Relationships>
</file>

<file path=ppt/diagrams/_rels/drawing1.xml.rels><?xml version="1.0" encoding="UTF-8" standalone="yes"?>
<Relationships xmlns="http://schemas.openxmlformats.org/package/2006/relationships"><Relationship Id="rId9" Type="http://schemas.openxmlformats.org/officeDocument/2006/relationships/image" Target="../media/image40.png"/><Relationship Id="rId8" Type="http://schemas.openxmlformats.org/officeDocument/2006/relationships/image" Target="../media/image4.svg"/><Relationship Id="rId7" Type="http://schemas.openxmlformats.org/officeDocument/2006/relationships/image" Target="../media/image39.png"/><Relationship Id="rId6" Type="http://schemas.openxmlformats.org/officeDocument/2006/relationships/image" Target="../media/image3.svg"/><Relationship Id="rId5" Type="http://schemas.openxmlformats.org/officeDocument/2006/relationships/image" Target="../media/image38.png"/><Relationship Id="rId4" Type="http://schemas.openxmlformats.org/officeDocument/2006/relationships/image" Target="../media/image2.svg"/><Relationship Id="rId3" Type="http://schemas.openxmlformats.org/officeDocument/2006/relationships/image" Target="../media/image37.png"/><Relationship Id="rId2" Type="http://schemas.openxmlformats.org/officeDocument/2006/relationships/image" Target="../media/image1.svg"/><Relationship Id="rId12" Type="http://schemas.openxmlformats.org/officeDocument/2006/relationships/image" Target="../media/image6.svg"/><Relationship Id="rId11" Type="http://schemas.openxmlformats.org/officeDocument/2006/relationships/image" Target="../media/image41.png"/><Relationship Id="rId10" Type="http://schemas.openxmlformats.org/officeDocument/2006/relationships/image" Target="../media/image5.svg"/><Relationship Id="rId1" Type="http://schemas.openxmlformats.org/officeDocument/2006/relationships/image" Target="../media/image36.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0.svg"/><Relationship Id="rId7" Type="http://schemas.openxmlformats.org/officeDocument/2006/relationships/image" Target="../media/image45.png"/><Relationship Id="rId6" Type="http://schemas.openxmlformats.org/officeDocument/2006/relationships/image" Target="../media/image9.svg"/><Relationship Id="rId5" Type="http://schemas.openxmlformats.org/officeDocument/2006/relationships/image" Target="../media/image44.png"/><Relationship Id="rId4" Type="http://schemas.openxmlformats.org/officeDocument/2006/relationships/image" Target="../media/image8.svg"/><Relationship Id="rId3" Type="http://schemas.openxmlformats.org/officeDocument/2006/relationships/image" Target="../media/image43.png"/><Relationship Id="rId2" Type="http://schemas.openxmlformats.org/officeDocument/2006/relationships/image" Target="../media/image7.svg"/><Relationship Id="rId1" Type="http://schemas.openxmlformats.org/officeDocument/2006/relationships/image" Target="../media/image4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A8BBF151-2385-4F53-804B-7D4C9500A5C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3F84FEC-852A-44C6-9294-37F8A70292C8}">
      <dgm:prSet/>
      <dgm:spPr/>
      <dgm:t>
        <a:bodyPr/>
        <a:lstStyle/>
        <a:p>
          <a:pPr>
            <a:lnSpc>
              <a:spcPct val="100000"/>
            </a:lnSpc>
          </a:pPr>
          <a:r>
            <a:rPr lang="en-US" b="1"/>
            <a:t>Reservation Management:</a:t>
          </a:r>
          <a:endParaRPr lang="en-US"/>
        </a:p>
      </dgm:t>
    </dgm:pt>
    <dgm:pt modelId="{5049B06C-9C06-4277-B3DC-7F338B2B1AD2}" cxnId="{2AAF8A2E-27EF-42A7-922B-EC6185E2DDF4}" type="parTrans">
      <dgm:prSet/>
      <dgm:spPr/>
      <dgm:t>
        <a:bodyPr/>
        <a:lstStyle/>
        <a:p>
          <a:endParaRPr lang="en-US"/>
        </a:p>
      </dgm:t>
    </dgm:pt>
    <dgm:pt modelId="{E9A19D83-78BC-461F-901C-B8EE787F9FE6}" cxnId="{2AAF8A2E-27EF-42A7-922B-EC6185E2DDF4}" type="sibTrans">
      <dgm:prSet/>
      <dgm:spPr/>
      <dgm:t>
        <a:bodyPr/>
        <a:lstStyle/>
        <a:p>
          <a:endParaRPr lang="en-US"/>
        </a:p>
      </dgm:t>
    </dgm:pt>
    <dgm:pt modelId="{FCB847E7-3FF6-4562-BCDB-60EE03C0DF52}">
      <dgm:prSet/>
      <dgm:spPr/>
      <dgm:t>
        <a:bodyPr/>
        <a:lstStyle/>
        <a:p>
          <a:pPr>
            <a:lnSpc>
              <a:spcPct val="100000"/>
            </a:lnSpc>
          </a:pPr>
          <a:r>
            <a:rPr lang="en-US"/>
            <a:t>Admins can view and manage reservations in the system. They can see a list of all reservations, search for specific reservations, edit reservation details, or cancel reservations if necessary.</a:t>
          </a:r>
        </a:p>
      </dgm:t>
    </dgm:pt>
    <dgm:pt modelId="{3E863D24-02FF-44F7-B9B8-F043273C0948}" cxnId="{DBF55239-AAEB-4812-B86B-054B8AD67A47}" type="parTrans">
      <dgm:prSet/>
      <dgm:spPr/>
      <dgm:t>
        <a:bodyPr/>
        <a:lstStyle/>
        <a:p>
          <a:endParaRPr lang="en-US"/>
        </a:p>
      </dgm:t>
    </dgm:pt>
    <dgm:pt modelId="{89356DAC-786E-4D9C-8F9A-1A41629D294B}" cxnId="{DBF55239-AAEB-4812-B86B-054B8AD67A47}" type="sibTrans">
      <dgm:prSet/>
      <dgm:spPr/>
      <dgm:t>
        <a:bodyPr/>
        <a:lstStyle/>
        <a:p>
          <a:endParaRPr lang="en-US"/>
        </a:p>
      </dgm:t>
    </dgm:pt>
    <dgm:pt modelId="{06E907DC-093B-476C-ADE6-3B11EE03872B}">
      <dgm:prSet/>
      <dgm:spPr/>
      <dgm:t>
        <a:bodyPr/>
        <a:lstStyle/>
        <a:p>
          <a:pPr>
            <a:lnSpc>
              <a:spcPct val="100000"/>
            </a:lnSpc>
          </a:pPr>
          <a:r>
            <a:rPr lang="en-US" b="1"/>
            <a:t>Table Management</a:t>
          </a:r>
          <a:r>
            <a:rPr lang="en-US"/>
            <a:t>:</a:t>
          </a:r>
        </a:p>
      </dgm:t>
    </dgm:pt>
    <dgm:pt modelId="{4FB0FC60-BCA1-48D1-9D37-47D59526DBE1}" cxnId="{B938CAC0-FB2D-4C08-BEEE-92D285BFF6B1}" type="parTrans">
      <dgm:prSet/>
      <dgm:spPr/>
      <dgm:t>
        <a:bodyPr/>
        <a:lstStyle/>
        <a:p>
          <a:endParaRPr lang="en-US"/>
        </a:p>
      </dgm:t>
    </dgm:pt>
    <dgm:pt modelId="{DB6002C9-6B66-4F3E-ABE4-7249800F023E}" cxnId="{B938CAC0-FB2D-4C08-BEEE-92D285BFF6B1}" type="sibTrans">
      <dgm:prSet/>
      <dgm:spPr/>
      <dgm:t>
        <a:bodyPr/>
        <a:lstStyle/>
        <a:p>
          <a:endParaRPr lang="en-US"/>
        </a:p>
      </dgm:t>
    </dgm:pt>
    <dgm:pt modelId="{D92D8AAA-DD1A-4C67-993D-9BA94A493F2B}">
      <dgm:prSet/>
      <dgm:spPr/>
      <dgm:t>
        <a:bodyPr/>
        <a:lstStyle/>
        <a:p>
          <a:pPr>
            <a:lnSpc>
              <a:spcPct val="100000"/>
            </a:lnSpc>
          </a:pPr>
          <a:r>
            <a:rPr lang="en-US"/>
            <a:t>This section allows admins to manage tables within the establishment. They can add new tables, specify seating capacities, update table statuses (e.g., available, reserved, occupied), and even arrange tables for events or busy periods.</a:t>
          </a:r>
        </a:p>
      </dgm:t>
    </dgm:pt>
    <dgm:pt modelId="{33B0CDC8-739F-499E-808F-43E030B8A237}" cxnId="{15DC097D-6C0A-49C1-98BA-556968885F41}" type="parTrans">
      <dgm:prSet/>
      <dgm:spPr/>
      <dgm:t>
        <a:bodyPr/>
        <a:lstStyle/>
        <a:p>
          <a:endParaRPr lang="en-US"/>
        </a:p>
      </dgm:t>
    </dgm:pt>
    <dgm:pt modelId="{4610ED64-047E-4EB5-97DE-EFAE223E8499}" cxnId="{15DC097D-6C0A-49C1-98BA-556968885F41}" type="sibTrans">
      <dgm:prSet/>
      <dgm:spPr/>
      <dgm:t>
        <a:bodyPr/>
        <a:lstStyle/>
        <a:p>
          <a:endParaRPr lang="en-US"/>
        </a:p>
      </dgm:t>
    </dgm:pt>
    <dgm:pt modelId="{4B2F800F-6F8A-4A15-B306-8724BEE1940A}">
      <dgm:prSet/>
      <dgm:spPr/>
      <dgm:t>
        <a:bodyPr/>
        <a:lstStyle/>
        <a:p>
          <a:pPr>
            <a:lnSpc>
              <a:spcPct val="100000"/>
            </a:lnSpc>
          </a:pPr>
          <a:r>
            <a:rPr lang="en-US" b="1" dirty="0"/>
            <a:t>Add Tables:</a:t>
          </a:r>
          <a:endParaRPr lang="en-US" dirty="0"/>
        </a:p>
      </dgm:t>
    </dgm:pt>
    <dgm:pt modelId="{9C877377-BE8A-4746-92FF-F16FE00DB83F}" cxnId="{0E60FC56-4D1C-4D23-84AC-05EBB7307A1C}" type="parTrans">
      <dgm:prSet/>
      <dgm:spPr/>
      <dgm:t>
        <a:bodyPr/>
        <a:lstStyle/>
        <a:p>
          <a:endParaRPr lang="en-US"/>
        </a:p>
      </dgm:t>
    </dgm:pt>
    <dgm:pt modelId="{9D0565E0-706D-48BB-9820-8DE64D70CA1D}" cxnId="{0E60FC56-4D1C-4D23-84AC-05EBB7307A1C}" type="sibTrans">
      <dgm:prSet/>
      <dgm:spPr/>
      <dgm:t>
        <a:bodyPr/>
        <a:lstStyle/>
        <a:p>
          <a:endParaRPr lang="en-US"/>
        </a:p>
      </dgm:t>
    </dgm:pt>
    <dgm:pt modelId="{1768B371-1595-45E5-83E5-617CA081B425}">
      <dgm:prSet/>
      <dgm:spPr/>
      <dgm:t>
        <a:bodyPr/>
        <a:lstStyle/>
        <a:p>
          <a:pPr>
            <a:lnSpc>
              <a:spcPct val="100000"/>
            </a:lnSpc>
          </a:pPr>
          <a:r>
            <a:rPr lang="en-US"/>
            <a:t>Admins can add new tables to the system. They input details such as table number, seating capacity, and location within the establishment. This helps maintain an accurate representation of the restaurant's layout.</a:t>
          </a:r>
        </a:p>
      </dgm:t>
    </dgm:pt>
    <dgm:pt modelId="{B252ACD0-8F72-4A9A-B4E9-0FC62CCFDA5E}" cxnId="{57748848-5D29-4670-BFCB-5FE6F960FD92}" type="parTrans">
      <dgm:prSet/>
      <dgm:spPr/>
      <dgm:t>
        <a:bodyPr/>
        <a:lstStyle/>
        <a:p>
          <a:endParaRPr lang="en-US"/>
        </a:p>
      </dgm:t>
    </dgm:pt>
    <dgm:pt modelId="{2EF61661-FB2F-4554-B704-A7B04AEE52ED}" cxnId="{57748848-5D29-4670-BFCB-5FE6F960FD92}" type="sibTrans">
      <dgm:prSet/>
      <dgm:spPr/>
      <dgm:t>
        <a:bodyPr/>
        <a:lstStyle/>
        <a:p>
          <a:endParaRPr lang="en-US"/>
        </a:p>
      </dgm:t>
    </dgm:pt>
    <dgm:pt modelId="{7A5976AA-7753-49CC-A040-7B954F6206B4}" type="pres">
      <dgm:prSet presAssocID="{A8BBF151-2385-4F53-804B-7D4C9500A5C6}" presName="root" presStyleCnt="0">
        <dgm:presLayoutVars>
          <dgm:dir/>
          <dgm:resizeHandles val="exact"/>
        </dgm:presLayoutVars>
      </dgm:prSet>
      <dgm:spPr/>
    </dgm:pt>
    <dgm:pt modelId="{A8F123D0-AB4C-4FBD-B74C-08E77DF68FD2}" type="pres">
      <dgm:prSet presAssocID="{33F84FEC-852A-44C6-9294-37F8A70292C8}" presName="compNode" presStyleCnt="0"/>
      <dgm:spPr/>
    </dgm:pt>
    <dgm:pt modelId="{F7A14C49-D3BC-4113-A315-DD79C59EC924}" type="pres">
      <dgm:prSet presAssocID="{33F84FEC-852A-44C6-9294-37F8A70292C8}" presName="bgRect" presStyleLbl="bgShp" presStyleIdx="0" presStyleCnt="6"/>
      <dgm:spPr/>
    </dgm:pt>
    <dgm:pt modelId="{6DE65D7F-F1CA-4E22-AD09-1E91831220EB}" type="pres">
      <dgm:prSet presAssocID="{33F84FEC-852A-44C6-9294-37F8A70292C8}"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pt>
    <dgm:pt modelId="{A255A219-7BBF-46E2-BB6D-C60EAD55AB5A}" type="pres">
      <dgm:prSet presAssocID="{33F84FEC-852A-44C6-9294-37F8A70292C8}" presName="spaceRect" presStyleCnt="0"/>
      <dgm:spPr/>
    </dgm:pt>
    <dgm:pt modelId="{DB179FFF-8919-4734-8B2B-385FDDFDC4CF}" type="pres">
      <dgm:prSet presAssocID="{33F84FEC-852A-44C6-9294-37F8A70292C8}" presName="parTx" presStyleLbl="revTx" presStyleIdx="0" presStyleCnt="6">
        <dgm:presLayoutVars>
          <dgm:chMax val="0"/>
          <dgm:chPref val="0"/>
        </dgm:presLayoutVars>
      </dgm:prSet>
      <dgm:spPr/>
    </dgm:pt>
    <dgm:pt modelId="{228241CE-55B7-40A9-A197-30FDD4061724}" type="pres">
      <dgm:prSet presAssocID="{E9A19D83-78BC-461F-901C-B8EE787F9FE6}" presName="sibTrans" presStyleCnt="0"/>
      <dgm:spPr/>
    </dgm:pt>
    <dgm:pt modelId="{6BC2E089-6230-48EC-83E3-93D54DF27671}" type="pres">
      <dgm:prSet presAssocID="{FCB847E7-3FF6-4562-BCDB-60EE03C0DF52}" presName="compNode" presStyleCnt="0"/>
      <dgm:spPr/>
    </dgm:pt>
    <dgm:pt modelId="{9F9E08BA-9F2D-414A-AD41-596FA5B23DCE}" type="pres">
      <dgm:prSet presAssocID="{FCB847E7-3FF6-4562-BCDB-60EE03C0DF52}" presName="bgRect" presStyleLbl="bgShp" presStyleIdx="1" presStyleCnt="6"/>
      <dgm:spPr/>
    </dgm:pt>
    <dgm:pt modelId="{420B5833-8E50-4EDB-812F-533F864B5410}" type="pres">
      <dgm:prSet presAssocID="{FCB847E7-3FF6-4562-BCDB-60EE03C0DF52}"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pt>
    <dgm:pt modelId="{F0ACEF3A-DE07-456B-BFBB-DD260467C1B7}" type="pres">
      <dgm:prSet presAssocID="{FCB847E7-3FF6-4562-BCDB-60EE03C0DF52}" presName="spaceRect" presStyleCnt="0"/>
      <dgm:spPr/>
    </dgm:pt>
    <dgm:pt modelId="{A491CCD8-3658-490B-AB5B-6B0200385C09}" type="pres">
      <dgm:prSet presAssocID="{FCB847E7-3FF6-4562-BCDB-60EE03C0DF52}" presName="parTx" presStyleLbl="revTx" presStyleIdx="1" presStyleCnt="6">
        <dgm:presLayoutVars>
          <dgm:chMax val="0"/>
          <dgm:chPref val="0"/>
        </dgm:presLayoutVars>
      </dgm:prSet>
      <dgm:spPr/>
    </dgm:pt>
    <dgm:pt modelId="{803CB7A9-2640-40E1-826C-434C3E856BA6}" type="pres">
      <dgm:prSet presAssocID="{89356DAC-786E-4D9C-8F9A-1A41629D294B}" presName="sibTrans" presStyleCnt="0"/>
      <dgm:spPr/>
    </dgm:pt>
    <dgm:pt modelId="{5D08DF7E-1F2A-442F-8A7A-B7404F3CF2C7}" type="pres">
      <dgm:prSet presAssocID="{06E907DC-093B-476C-ADE6-3B11EE03872B}" presName="compNode" presStyleCnt="0"/>
      <dgm:spPr/>
    </dgm:pt>
    <dgm:pt modelId="{9F8EB935-37E5-4E11-B26D-82BCD6F9F1F1}" type="pres">
      <dgm:prSet presAssocID="{06E907DC-093B-476C-ADE6-3B11EE03872B}" presName="bgRect" presStyleLbl="bgShp" presStyleIdx="2" presStyleCnt="6"/>
      <dgm:spPr/>
    </dgm:pt>
    <dgm:pt modelId="{65225D61-2499-43E2-B350-2CA18500AF73}" type="pres">
      <dgm:prSet presAssocID="{06E907DC-093B-476C-ADE6-3B11EE03872B}"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pt>
    <dgm:pt modelId="{E5C0BC50-4903-4496-A4F0-4A29CA87CC69}" type="pres">
      <dgm:prSet presAssocID="{06E907DC-093B-476C-ADE6-3B11EE03872B}" presName="spaceRect" presStyleCnt="0"/>
      <dgm:spPr/>
    </dgm:pt>
    <dgm:pt modelId="{D4ED4580-F975-4AB2-8040-DB0A5910680C}" type="pres">
      <dgm:prSet presAssocID="{06E907DC-093B-476C-ADE6-3B11EE03872B}" presName="parTx" presStyleLbl="revTx" presStyleIdx="2" presStyleCnt="6">
        <dgm:presLayoutVars>
          <dgm:chMax val="0"/>
          <dgm:chPref val="0"/>
        </dgm:presLayoutVars>
      </dgm:prSet>
      <dgm:spPr/>
    </dgm:pt>
    <dgm:pt modelId="{E6C3A553-D30C-487F-AF2F-04693F6F0A23}" type="pres">
      <dgm:prSet presAssocID="{DB6002C9-6B66-4F3E-ABE4-7249800F023E}" presName="sibTrans" presStyleCnt="0"/>
      <dgm:spPr/>
    </dgm:pt>
    <dgm:pt modelId="{DFFB7D2D-8751-46E5-8A38-711AF77CBB94}" type="pres">
      <dgm:prSet presAssocID="{D92D8AAA-DD1A-4C67-993D-9BA94A493F2B}" presName="compNode" presStyleCnt="0"/>
      <dgm:spPr/>
    </dgm:pt>
    <dgm:pt modelId="{4CBEC662-294B-4224-A763-C6410F00AD4A}" type="pres">
      <dgm:prSet presAssocID="{D92D8AAA-DD1A-4C67-993D-9BA94A493F2B}" presName="bgRect" presStyleLbl="bgShp" presStyleIdx="3" presStyleCnt="6"/>
      <dgm:spPr/>
    </dgm:pt>
    <dgm:pt modelId="{420638A9-BCE4-41C1-8012-EA9F46B92A4E}" type="pres">
      <dgm:prSet presAssocID="{D92D8AAA-DD1A-4C67-993D-9BA94A493F2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pt>
    <dgm:pt modelId="{40022807-2885-4259-87A6-81E85F225564}" type="pres">
      <dgm:prSet presAssocID="{D92D8AAA-DD1A-4C67-993D-9BA94A493F2B}" presName="spaceRect" presStyleCnt="0"/>
      <dgm:spPr/>
    </dgm:pt>
    <dgm:pt modelId="{E42FC67E-B410-42E5-9D48-6047225D7036}" type="pres">
      <dgm:prSet presAssocID="{D92D8AAA-DD1A-4C67-993D-9BA94A493F2B}" presName="parTx" presStyleLbl="revTx" presStyleIdx="3" presStyleCnt="6">
        <dgm:presLayoutVars>
          <dgm:chMax val="0"/>
          <dgm:chPref val="0"/>
        </dgm:presLayoutVars>
      </dgm:prSet>
      <dgm:spPr/>
    </dgm:pt>
    <dgm:pt modelId="{DD7AE402-AA4A-465C-95EA-29B14E8EA930}" type="pres">
      <dgm:prSet presAssocID="{4610ED64-047E-4EB5-97DE-EFAE223E8499}" presName="sibTrans" presStyleCnt="0"/>
      <dgm:spPr/>
    </dgm:pt>
    <dgm:pt modelId="{B8F2C74F-4DD6-402B-AC68-CBC862AFB3CE}" type="pres">
      <dgm:prSet presAssocID="{4B2F800F-6F8A-4A15-B306-8724BEE1940A}" presName="compNode" presStyleCnt="0"/>
      <dgm:spPr/>
    </dgm:pt>
    <dgm:pt modelId="{09F68736-D3F8-46D5-BD2D-858CFDB8B324}" type="pres">
      <dgm:prSet presAssocID="{4B2F800F-6F8A-4A15-B306-8724BEE1940A}" presName="bgRect" presStyleLbl="bgShp" presStyleIdx="4" presStyleCnt="6"/>
      <dgm:spPr/>
    </dgm:pt>
    <dgm:pt modelId="{7FE4AC43-0F33-4B2A-8171-9C926F8BDEEE}" type="pres">
      <dgm:prSet presAssocID="{4B2F800F-6F8A-4A15-B306-8724BEE1940A}"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pt>
    <dgm:pt modelId="{85283D70-0DC3-47BB-8266-B71EBFF20336}" type="pres">
      <dgm:prSet presAssocID="{4B2F800F-6F8A-4A15-B306-8724BEE1940A}" presName="spaceRect" presStyleCnt="0"/>
      <dgm:spPr/>
    </dgm:pt>
    <dgm:pt modelId="{A870550E-DDF6-45BB-8310-D19E1CAD1C5D}" type="pres">
      <dgm:prSet presAssocID="{4B2F800F-6F8A-4A15-B306-8724BEE1940A}" presName="parTx" presStyleLbl="revTx" presStyleIdx="4" presStyleCnt="6">
        <dgm:presLayoutVars>
          <dgm:chMax val="0"/>
          <dgm:chPref val="0"/>
        </dgm:presLayoutVars>
      </dgm:prSet>
      <dgm:spPr/>
    </dgm:pt>
    <dgm:pt modelId="{453A2018-87CD-48BA-A2C1-A122AEC94E7F}" type="pres">
      <dgm:prSet presAssocID="{9D0565E0-706D-48BB-9820-8DE64D70CA1D}" presName="sibTrans" presStyleCnt="0"/>
      <dgm:spPr/>
    </dgm:pt>
    <dgm:pt modelId="{EC8B818F-4706-4DF3-A6BA-68AF2A4F928A}" type="pres">
      <dgm:prSet presAssocID="{1768B371-1595-45E5-83E5-617CA081B425}" presName="compNode" presStyleCnt="0"/>
      <dgm:spPr/>
    </dgm:pt>
    <dgm:pt modelId="{1E1EB188-2F3F-42D1-85B9-6510F103FC4C}" type="pres">
      <dgm:prSet presAssocID="{1768B371-1595-45E5-83E5-617CA081B425}" presName="bgRect" presStyleLbl="bgShp" presStyleIdx="5" presStyleCnt="6"/>
      <dgm:spPr/>
    </dgm:pt>
    <dgm:pt modelId="{A56E4725-5254-4E3F-B85E-567A2349BA3B}" type="pres">
      <dgm:prSet presAssocID="{1768B371-1595-45E5-83E5-617CA081B425}"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pt>
    <dgm:pt modelId="{55CC9787-173B-4D80-B2E4-ADF0F5A3EC63}" type="pres">
      <dgm:prSet presAssocID="{1768B371-1595-45E5-83E5-617CA081B425}" presName="spaceRect" presStyleCnt="0"/>
      <dgm:spPr/>
    </dgm:pt>
    <dgm:pt modelId="{5294B034-B6DE-49EF-9361-4AE1E56BFAF6}" type="pres">
      <dgm:prSet presAssocID="{1768B371-1595-45E5-83E5-617CA081B425}" presName="parTx" presStyleLbl="revTx" presStyleIdx="5" presStyleCnt="6">
        <dgm:presLayoutVars>
          <dgm:chMax val="0"/>
          <dgm:chPref val="0"/>
        </dgm:presLayoutVars>
      </dgm:prSet>
      <dgm:spPr/>
    </dgm:pt>
  </dgm:ptLst>
  <dgm:cxnLst>
    <dgm:cxn modelId="{DE06B800-DD8E-4BC6-AAF1-7FBB1DDCB962}" type="presOf" srcId="{33F84FEC-852A-44C6-9294-37F8A70292C8}" destId="{DB179FFF-8919-4734-8B2B-385FDDFDC4CF}" srcOrd="0" destOrd="0" presId="urn:microsoft.com/office/officeart/2018/2/layout/IconVerticalSolidList"/>
    <dgm:cxn modelId="{D35B8C02-8642-4E74-9F71-608183158308}" type="presOf" srcId="{D92D8AAA-DD1A-4C67-993D-9BA94A493F2B}" destId="{E42FC67E-B410-42E5-9D48-6047225D7036}" srcOrd="0" destOrd="0" presId="urn:microsoft.com/office/officeart/2018/2/layout/IconVerticalSolidList"/>
    <dgm:cxn modelId="{2AAF8A2E-27EF-42A7-922B-EC6185E2DDF4}" srcId="{A8BBF151-2385-4F53-804B-7D4C9500A5C6}" destId="{33F84FEC-852A-44C6-9294-37F8A70292C8}" srcOrd="0" destOrd="0" parTransId="{5049B06C-9C06-4277-B3DC-7F338B2B1AD2}" sibTransId="{E9A19D83-78BC-461F-901C-B8EE787F9FE6}"/>
    <dgm:cxn modelId="{DBF55239-AAEB-4812-B86B-054B8AD67A47}" srcId="{A8BBF151-2385-4F53-804B-7D4C9500A5C6}" destId="{FCB847E7-3FF6-4562-BCDB-60EE03C0DF52}" srcOrd="1" destOrd="0" parTransId="{3E863D24-02FF-44F7-B9B8-F043273C0948}" sibTransId="{89356DAC-786E-4D9C-8F9A-1A41629D294B}"/>
    <dgm:cxn modelId="{57748848-5D29-4670-BFCB-5FE6F960FD92}" srcId="{A8BBF151-2385-4F53-804B-7D4C9500A5C6}" destId="{1768B371-1595-45E5-83E5-617CA081B425}" srcOrd="5" destOrd="0" parTransId="{B252ACD0-8F72-4A9A-B4E9-0FC62CCFDA5E}" sibTransId="{2EF61661-FB2F-4554-B704-A7B04AEE52ED}"/>
    <dgm:cxn modelId="{77317C4E-88DC-4E4D-85F7-85FA1BE36F0E}" type="presOf" srcId="{1768B371-1595-45E5-83E5-617CA081B425}" destId="{5294B034-B6DE-49EF-9361-4AE1E56BFAF6}" srcOrd="0" destOrd="0" presId="urn:microsoft.com/office/officeart/2018/2/layout/IconVerticalSolidList"/>
    <dgm:cxn modelId="{FB287D72-3595-48C3-B83A-8F7BF383C334}" type="presOf" srcId="{A8BBF151-2385-4F53-804B-7D4C9500A5C6}" destId="{7A5976AA-7753-49CC-A040-7B954F6206B4}" srcOrd="0" destOrd="0" presId="urn:microsoft.com/office/officeart/2018/2/layout/IconVerticalSolidList"/>
    <dgm:cxn modelId="{0E60FC56-4D1C-4D23-84AC-05EBB7307A1C}" srcId="{A8BBF151-2385-4F53-804B-7D4C9500A5C6}" destId="{4B2F800F-6F8A-4A15-B306-8724BEE1940A}" srcOrd="4" destOrd="0" parTransId="{9C877377-BE8A-4746-92FF-F16FE00DB83F}" sibTransId="{9D0565E0-706D-48BB-9820-8DE64D70CA1D}"/>
    <dgm:cxn modelId="{8AF82A59-B5D2-4121-80D3-A632F67A359E}" type="presOf" srcId="{06E907DC-093B-476C-ADE6-3B11EE03872B}" destId="{D4ED4580-F975-4AB2-8040-DB0A5910680C}" srcOrd="0" destOrd="0" presId="urn:microsoft.com/office/officeart/2018/2/layout/IconVerticalSolidList"/>
    <dgm:cxn modelId="{15DC097D-6C0A-49C1-98BA-556968885F41}" srcId="{A8BBF151-2385-4F53-804B-7D4C9500A5C6}" destId="{D92D8AAA-DD1A-4C67-993D-9BA94A493F2B}" srcOrd="3" destOrd="0" parTransId="{33B0CDC8-739F-499E-808F-43E030B8A237}" sibTransId="{4610ED64-047E-4EB5-97DE-EFAE223E8499}"/>
    <dgm:cxn modelId="{33D097B7-91DA-48EC-9AE5-4E8B9BC78C15}" type="presOf" srcId="{4B2F800F-6F8A-4A15-B306-8724BEE1940A}" destId="{A870550E-DDF6-45BB-8310-D19E1CAD1C5D}" srcOrd="0" destOrd="0" presId="urn:microsoft.com/office/officeart/2018/2/layout/IconVerticalSolidList"/>
    <dgm:cxn modelId="{EC8DF8BB-4040-43CB-82F8-A780E1CA00DB}" type="presOf" srcId="{FCB847E7-3FF6-4562-BCDB-60EE03C0DF52}" destId="{A491CCD8-3658-490B-AB5B-6B0200385C09}" srcOrd="0" destOrd="0" presId="urn:microsoft.com/office/officeart/2018/2/layout/IconVerticalSolidList"/>
    <dgm:cxn modelId="{B938CAC0-FB2D-4C08-BEEE-92D285BFF6B1}" srcId="{A8BBF151-2385-4F53-804B-7D4C9500A5C6}" destId="{06E907DC-093B-476C-ADE6-3B11EE03872B}" srcOrd="2" destOrd="0" parTransId="{4FB0FC60-BCA1-48D1-9D37-47D59526DBE1}" sibTransId="{DB6002C9-6B66-4F3E-ABE4-7249800F023E}"/>
    <dgm:cxn modelId="{C23236AD-7FA2-440B-93EF-AAC52BC15DAE}" type="presParOf" srcId="{7A5976AA-7753-49CC-A040-7B954F6206B4}" destId="{A8F123D0-AB4C-4FBD-B74C-08E77DF68FD2}" srcOrd="0" destOrd="0" presId="urn:microsoft.com/office/officeart/2018/2/layout/IconVerticalSolidList"/>
    <dgm:cxn modelId="{7F2140B8-4679-45BB-B61C-71D45CD72ECB}" type="presParOf" srcId="{A8F123D0-AB4C-4FBD-B74C-08E77DF68FD2}" destId="{F7A14C49-D3BC-4113-A315-DD79C59EC924}" srcOrd="0" destOrd="0" presId="urn:microsoft.com/office/officeart/2018/2/layout/IconVerticalSolidList"/>
    <dgm:cxn modelId="{157E970F-19BB-4DDC-A718-E7FBE4F2FB13}" type="presParOf" srcId="{A8F123D0-AB4C-4FBD-B74C-08E77DF68FD2}" destId="{6DE65D7F-F1CA-4E22-AD09-1E91831220EB}" srcOrd="1" destOrd="0" presId="urn:microsoft.com/office/officeart/2018/2/layout/IconVerticalSolidList"/>
    <dgm:cxn modelId="{C08DA08E-52C1-44B6-AFFD-94CC2542A475}" type="presParOf" srcId="{A8F123D0-AB4C-4FBD-B74C-08E77DF68FD2}" destId="{A255A219-7BBF-46E2-BB6D-C60EAD55AB5A}" srcOrd="2" destOrd="0" presId="urn:microsoft.com/office/officeart/2018/2/layout/IconVerticalSolidList"/>
    <dgm:cxn modelId="{E177DFA7-61C8-4009-923A-1358683C692D}" type="presParOf" srcId="{A8F123D0-AB4C-4FBD-B74C-08E77DF68FD2}" destId="{DB179FFF-8919-4734-8B2B-385FDDFDC4CF}" srcOrd="3" destOrd="0" presId="urn:microsoft.com/office/officeart/2018/2/layout/IconVerticalSolidList"/>
    <dgm:cxn modelId="{C514F9B5-177F-4717-96FC-82B2F44BF7F4}" type="presParOf" srcId="{7A5976AA-7753-49CC-A040-7B954F6206B4}" destId="{228241CE-55B7-40A9-A197-30FDD4061724}" srcOrd="1" destOrd="0" presId="urn:microsoft.com/office/officeart/2018/2/layout/IconVerticalSolidList"/>
    <dgm:cxn modelId="{A4F88B8E-C62E-435D-8B86-321754526CFD}" type="presParOf" srcId="{7A5976AA-7753-49CC-A040-7B954F6206B4}" destId="{6BC2E089-6230-48EC-83E3-93D54DF27671}" srcOrd="2" destOrd="0" presId="urn:microsoft.com/office/officeart/2018/2/layout/IconVerticalSolidList"/>
    <dgm:cxn modelId="{CC822879-4F43-46C3-95A7-591F21BA0507}" type="presParOf" srcId="{6BC2E089-6230-48EC-83E3-93D54DF27671}" destId="{9F9E08BA-9F2D-414A-AD41-596FA5B23DCE}" srcOrd="0" destOrd="0" presId="urn:microsoft.com/office/officeart/2018/2/layout/IconVerticalSolidList"/>
    <dgm:cxn modelId="{58374245-B05E-4D94-8A4B-DD5152746CF9}" type="presParOf" srcId="{6BC2E089-6230-48EC-83E3-93D54DF27671}" destId="{420B5833-8E50-4EDB-812F-533F864B5410}" srcOrd="1" destOrd="0" presId="urn:microsoft.com/office/officeart/2018/2/layout/IconVerticalSolidList"/>
    <dgm:cxn modelId="{6AD83D8E-5B9E-4062-98FD-DAF9FDE92DAC}" type="presParOf" srcId="{6BC2E089-6230-48EC-83E3-93D54DF27671}" destId="{F0ACEF3A-DE07-456B-BFBB-DD260467C1B7}" srcOrd="2" destOrd="0" presId="urn:microsoft.com/office/officeart/2018/2/layout/IconVerticalSolidList"/>
    <dgm:cxn modelId="{BB061B6C-A6ED-44CA-9E3B-6B2F5337421B}" type="presParOf" srcId="{6BC2E089-6230-48EC-83E3-93D54DF27671}" destId="{A491CCD8-3658-490B-AB5B-6B0200385C09}" srcOrd="3" destOrd="0" presId="urn:microsoft.com/office/officeart/2018/2/layout/IconVerticalSolidList"/>
    <dgm:cxn modelId="{9B6B7192-EF22-46D4-8930-EDA9BDCE7E62}" type="presParOf" srcId="{7A5976AA-7753-49CC-A040-7B954F6206B4}" destId="{803CB7A9-2640-40E1-826C-434C3E856BA6}" srcOrd="3" destOrd="0" presId="urn:microsoft.com/office/officeart/2018/2/layout/IconVerticalSolidList"/>
    <dgm:cxn modelId="{35E9D716-B434-4A0E-8454-29CCC781326C}" type="presParOf" srcId="{7A5976AA-7753-49CC-A040-7B954F6206B4}" destId="{5D08DF7E-1F2A-442F-8A7A-B7404F3CF2C7}" srcOrd="4" destOrd="0" presId="urn:microsoft.com/office/officeart/2018/2/layout/IconVerticalSolidList"/>
    <dgm:cxn modelId="{5706F8CC-B4E0-44BE-93B5-F4ABDC266AF5}" type="presParOf" srcId="{5D08DF7E-1F2A-442F-8A7A-B7404F3CF2C7}" destId="{9F8EB935-37E5-4E11-B26D-82BCD6F9F1F1}" srcOrd="0" destOrd="0" presId="urn:microsoft.com/office/officeart/2018/2/layout/IconVerticalSolidList"/>
    <dgm:cxn modelId="{0FFC6C48-396F-4309-9D2B-B2ECCF1834DE}" type="presParOf" srcId="{5D08DF7E-1F2A-442F-8A7A-B7404F3CF2C7}" destId="{65225D61-2499-43E2-B350-2CA18500AF73}" srcOrd="1" destOrd="0" presId="urn:microsoft.com/office/officeart/2018/2/layout/IconVerticalSolidList"/>
    <dgm:cxn modelId="{5E003FDC-E3C8-47B6-A849-AF22A1D9D8DB}" type="presParOf" srcId="{5D08DF7E-1F2A-442F-8A7A-B7404F3CF2C7}" destId="{E5C0BC50-4903-4496-A4F0-4A29CA87CC69}" srcOrd="2" destOrd="0" presId="urn:microsoft.com/office/officeart/2018/2/layout/IconVerticalSolidList"/>
    <dgm:cxn modelId="{FF4F300B-59A4-4353-8BEF-23F208B34AC2}" type="presParOf" srcId="{5D08DF7E-1F2A-442F-8A7A-B7404F3CF2C7}" destId="{D4ED4580-F975-4AB2-8040-DB0A5910680C}" srcOrd="3" destOrd="0" presId="urn:microsoft.com/office/officeart/2018/2/layout/IconVerticalSolidList"/>
    <dgm:cxn modelId="{B26890F7-F0FC-402B-95E5-0539AFE6A0AC}" type="presParOf" srcId="{7A5976AA-7753-49CC-A040-7B954F6206B4}" destId="{E6C3A553-D30C-487F-AF2F-04693F6F0A23}" srcOrd="5" destOrd="0" presId="urn:microsoft.com/office/officeart/2018/2/layout/IconVerticalSolidList"/>
    <dgm:cxn modelId="{07D05FB8-DF70-478A-AFE2-4958DF1BC791}" type="presParOf" srcId="{7A5976AA-7753-49CC-A040-7B954F6206B4}" destId="{DFFB7D2D-8751-46E5-8A38-711AF77CBB94}" srcOrd="6" destOrd="0" presId="urn:microsoft.com/office/officeart/2018/2/layout/IconVerticalSolidList"/>
    <dgm:cxn modelId="{E166C5CC-285A-4771-AB7D-98F4D388F0F4}" type="presParOf" srcId="{DFFB7D2D-8751-46E5-8A38-711AF77CBB94}" destId="{4CBEC662-294B-4224-A763-C6410F00AD4A}" srcOrd="0" destOrd="0" presId="urn:microsoft.com/office/officeart/2018/2/layout/IconVerticalSolidList"/>
    <dgm:cxn modelId="{1B66087F-FF75-4499-8A81-A1D3A3B538A9}" type="presParOf" srcId="{DFFB7D2D-8751-46E5-8A38-711AF77CBB94}" destId="{420638A9-BCE4-41C1-8012-EA9F46B92A4E}" srcOrd="1" destOrd="0" presId="urn:microsoft.com/office/officeart/2018/2/layout/IconVerticalSolidList"/>
    <dgm:cxn modelId="{E0931EBF-5C02-4A48-A00B-D051889A1D87}" type="presParOf" srcId="{DFFB7D2D-8751-46E5-8A38-711AF77CBB94}" destId="{40022807-2885-4259-87A6-81E85F225564}" srcOrd="2" destOrd="0" presId="urn:microsoft.com/office/officeart/2018/2/layout/IconVerticalSolidList"/>
    <dgm:cxn modelId="{995F5D70-11D2-43F8-9B79-F4F8E7BBDEFB}" type="presParOf" srcId="{DFFB7D2D-8751-46E5-8A38-711AF77CBB94}" destId="{E42FC67E-B410-42E5-9D48-6047225D7036}" srcOrd="3" destOrd="0" presId="urn:microsoft.com/office/officeart/2018/2/layout/IconVerticalSolidList"/>
    <dgm:cxn modelId="{9EFB5F0A-F00F-497E-ADF4-B2B32D1ABB22}" type="presParOf" srcId="{7A5976AA-7753-49CC-A040-7B954F6206B4}" destId="{DD7AE402-AA4A-465C-95EA-29B14E8EA930}" srcOrd="7" destOrd="0" presId="urn:microsoft.com/office/officeart/2018/2/layout/IconVerticalSolidList"/>
    <dgm:cxn modelId="{DF58598D-5C4C-4292-BD3E-016C1C67CC7D}" type="presParOf" srcId="{7A5976AA-7753-49CC-A040-7B954F6206B4}" destId="{B8F2C74F-4DD6-402B-AC68-CBC862AFB3CE}" srcOrd="8" destOrd="0" presId="urn:microsoft.com/office/officeart/2018/2/layout/IconVerticalSolidList"/>
    <dgm:cxn modelId="{68B04940-BDF8-403F-ACA0-8C22F5BBA065}" type="presParOf" srcId="{B8F2C74F-4DD6-402B-AC68-CBC862AFB3CE}" destId="{09F68736-D3F8-46D5-BD2D-858CFDB8B324}" srcOrd="0" destOrd="0" presId="urn:microsoft.com/office/officeart/2018/2/layout/IconVerticalSolidList"/>
    <dgm:cxn modelId="{01A55380-0270-4375-AECF-3D18065D6E6D}" type="presParOf" srcId="{B8F2C74F-4DD6-402B-AC68-CBC862AFB3CE}" destId="{7FE4AC43-0F33-4B2A-8171-9C926F8BDEEE}" srcOrd="1" destOrd="0" presId="urn:microsoft.com/office/officeart/2018/2/layout/IconVerticalSolidList"/>
    <dgm:cxn modelId="{1E6CE83D-C67B-4F33-A1E6-5FB43159256D}" type="presParOf" srcId="{B8F2C74F-4DD6-402B-AC68-CBC862AFB3CE}" destId="{85283D70-0DC3-47BB-8266-B71EBFF20336}" srcOrd="2" destOrd="0" presId="urn:microsoft.com/office/officeart/2018/2/layout/IconVerticalSolidList"/>
    <dgm:cxn modelId="{DD9A7EFE-A7F7-4FAC-B83F-2828CE3C44A2}" type="presParOf" srcId="{B8F2C74F-4DD6-402B-AC68-CBC862AFB3CE}" destId="{A870550E-DDF6-45BB-8310-D19E1CAD1C5D}" srcOrd="3" destOrd="0" presId="urn:microsoft.com/office/officeart/2018/2/layout/IconVerticalSolidList"/>
    <dgm:cxn modelId="{7E612B66-91EE-4356-98BC-231F975F9E3B}" type="presParOf" srcId="{7A5976AA-7753-49CC-A040-7B954F6206B4}" destId="{453A2018-87CD-48BA-A2C1-A122AEC94E7F}" srcOrd="9" destOrd="0" presId="urn:microsoft.com/office/officeart/2018/2/layout/IconVerticalSolidList"/>
    <dgm:cxn modelId="{9308350B-BDDE-48B9-80C5-C7A048C19DE8}" type="presParOf" srcId="{7A5976AA-7753-49CC-A040-7B954F6206B4}" destId="{EC8B818F-4706-4DF3-A6BA-68AF2A4F928A}" srcOrd="10" destOrd="0" presId="urn:microsoft.com/office/officeart/2018/2/layout/IconVerticalSolidList"/>
    <dgm:cxn modelId="{54570B39-B5FB-476F-A8DE-E927C0568D5D}" type="presParOf" srcId="{EC8B818F-4706-4DF3-A6BA-68AF2A4F928A}" destId="{1E1EB188-2F3F-42D1-85B9-6510F103FC4C}" srcOrd="0" destOrd="0" presId="urn:microsoft.com/office/officeart/2018/2/layout/IconVerticalSolidList"/>
    <dgm:cxn modelId="{294EFD3E-EEEE-4344-9D38-B776DF2707F4}" type="presParOf" srcId="{EC8B818F-4706-4DF3-A6BA-68AF2A4F928A}" destId="{A56E4725-5254-4E3F-B85E-567A2349BA3B}" srcOrd="1" destOrd="0" presId="urn:microsoft.com/office/officeart/2018/2/layout/IconVerticalSolidList"/>
    <dgm:cxn modelId="{C244F33F-1142-4D8B-ABC9-E4DF4A82BF65}" type="presParOf" srcId="{EC8B818F-4706-4DF3-A6BA-68AF2A4F928A}" destId="{55CC9787-173B-4D80-B2E4-ADF0F5A3EC63}" srcOrd="2" destOrd="0" presId="urn:microsoft.com/office/officeart/2018/2/layout/IconVerticalSolidList"/>
    <dgm:cxn modelId="{18AF5FF1-F0C1-4AFD-B6CA-8861DFD45FCF}" type="presParOf" srcId="{EC8B818F-4706-4DF3-A6BA-68AF2A4F928A}" destId="{5294B034-B6DE-49EF-9361-4AE1E56BFAF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44CA9E-D4CF-4045-B1B8-1C7FE688572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FCB7CD8-061A-4636-832C-98AAF7B047FA}">
      <dgm:prSet/>
      <dgm:spPr/>
      <dgm:t>
        <a:bodyPr/>
        <a:lstStyle/>
        <a:p>
          <a:r>
            <a:rPr lang="en-US" b="1" dirty="0"/>
            <a:t>Menu Management:</a:t>
          </a:r>
          <a:endParaRPr lang="en-US" dirty="0"/>
        </a:p>
      </dgm:t>
    </dgm:pt>
    <dgm:pt modelId="{850CE7AE-3C05-482A-85A0-824F323CC1A8}" cxnId="{49223261-933F-4305-B846-0D11A34C76EA}" type="parTrans">
      <dgm:prSet/>
      <dgm:spPr/>
      <dgm:t>
        <a:bodyPr/>
        <a:lstStyle/>
        <a:p>
          <a:endParaRPr lang="en-US"/>
        </a:p>
      </dgm:t>
    </dgm:pt>
    <dgm:pt modelId="{92E72A37-4A19-48D5-ABAD-6E52C6B9F5A5}" cxnId="{49223261-933F-4305-B846-0D11A34C76EA}" type="sibTrans">
      <dgm:prSet/>
      <dgm:spPr/>
      <dgm:t>
        <a:bodyPr/>
        <a:lstStyle/>
        <a:p>
          <a:endParaRPr lang="en-US"/>
        </a:p>
      </dgm:t>
    </dgm:pt>
    <dgm:pt modelId="{18DA8B8F-F8CC-4642-A3D0-7B45152F806F}">
      <dgm:prSet/>
      <dgm:spPr/>
      <dgm:t>
        <a:bodyPr/>
        <a:lstStyle/>
        <a:p>
          <a:r>
            <a:rPr lang="en-US"/>
            <a:t>Admins can manage the menu available for reservations. They can add new dishes, update existing ones, set prices, and define special offers or seasonal items.</a:t>
          </a:r>
        </a:p>
      </dgm:t>
    </dgm:pt>
    <dgm:pt modelId="{FA4219FA-A656-4E2D-990A-EB6C75C24FD8}" cxnId="{6B2318C1-F31A-4CDA-BB55-DB24F924EE09}" type="parTrans">
      <dgm:prSet/>
      <dgm:spPr/>
      <dgm:t>
        <a:bodyPr/>
        <a:lstStyle/>
        <a:p>
          <a:endParaRPr lang="en-US"/>
        </a:p>
      </dgm:t>
    </dgm:pt>
    <dgm:pt modelId="{E5FFA3BC-D182-4A25-88D5-D6B7CEFF5C56}" cxnId="{6B2318C1-F31A-4CDA-BB55-DB24F924EE09}" type="sibTrans">
      <dgm:prSet/>
      <dgm:spPr/>
      <dgm:t>
        <a:bodyPr/>
        <a:lstStyle/>
        <a:p>
          <a:endParaRPr lang="en-US"/>
        </a:p>
      </dgm:t>
    </dgm:pt>
    <dgm:pt modelId="{F2896885-945A-4FA1-80AE-119BD792B3C3}">
      <dgm:prSet/>
      <dgm:spPr/>
      <dgm:t>
        <a:bodyPr/>
        <a:lstStyle/>
        <a:p>
          <a:r>
            <a:rPr lang="en-US" b="1"/>
            <a:t>Logout:</a:t>
          </a:r>
          <a:endParaRPr lang="en-US"/>
        </a:p>
      </dgm:t>
    </dgm:pt>
    <dgm:pt modelId="{3DEEA046-D817-4939-9E9C-BB5148176FAE}" cxnId="{CA949D00-9EAE-41BF-BD9E-0E90810AFCAC}" type="parTrans">
      <dgm:prSet/>
      <dgm:spPr/>
      <dgm:t>
        <a:bodyPr/>
        <a:lstStyle/>
        <a:p>
          <a:endParaRPr lang="en-US"/>
        </a:p>
      </dgm:t>
    </dgm:pt>
    <dgm:pt modelId="{2C16549D-80D7-4AA1-BA3E-5E870FCF098D}" cxnId="{CA949D00-9EAE-41BF-BD9E-0E90810AFCAC}" type="sibTrans">
      <dgm:prSet/>
      <dgm:spPr/>
      <dgm:t>
        <a:bodyPr/>
        <a:lstStyle/>
        <a:p>
          <a:endParaRPr lang="en-US"/>
        </a:p>
      </dgm:t>
    </dgm:pt>
    <dgm:pt modelId="{1BCBB564-238D-435B-A1EE-DED2BED1C3C9}">
      <dgm:prSet/>
      <dgm:spPr/>
      <dgm:t>
        <a:bodyPr/>
        <a:lstStyle/>
        <a:p>
          <a:r>
            <a:rPr lang="en-US"/>
            <a:t>Provide a secure logout mechanism so admins can end their session. This prevents unauthorized access to admin privileges.</a:t>
          </a:r>
        </a:p>
      </dgm:t>
    </dgm:pt>
    <dgm:pt modelId="{9E9F3C8C-FB44-48D0-81F9-FFE326D67F6F}" cxnId="{64D62A19-8BF9-4063-9B7E-58C74BE7089D}" type="parTrans">
      <dgm:prSet/>
      <dgm:spPr/>
      <dgm:t>
        <a:bodyPr/>
        <a:lstStyle/>
        <a:p>
          <a:endParaRPr lang="en-US"/>
        </a:p>
      </dgm:t>
    </dgm:pt>
    <dgm:pt modelId="{52ACB088-B570-44BC-9FBC-0E1CF7C6615B}" cxnId="{64D62A19-8BF9-4063-9B7E-58C74BE7089D}" type="sibTrans">
      <dgm:prSet/>
      <dgm:spPr/>
      <dgm:t>
        <a:bodyPr/>
        <a:lstStyle/>
        <a:p>
          <a:endParaRPr lang="en-US"/>
        </a:p>
      </dgm:t>
    </dgm:pt>
    <dgm:pt modelId="{6C0C3409-E059-4ECB-9A4D-AA66944AFC28}" type="pres">
      <dgm:prSet presAssocID="{8544CA9E-D4CF-4045-B1B8-1C7FE688572A}" presName="root" presStyleCnt="0">
        <dgm:presLayoutVars>
          <dgm:dir/>
          <dgm:resizeHandles val="exact"/>
        </dgm:presLayoutVars>
      </dgm:prSet>
      <dgm:spPr/>
    </dgm:pt>
    <dgm:pt modelId="{BB1FD502-69DE-4E78-98FA-29A7323D5073}" type="pres">
      <dgm:prSet presAssocID="{BFCB7CD8-061A-4636-832C-98AAF7B047FA}" presName="compNode" presStyleCnt="0"/>
      <dgm:spPr/>
    </dgm:pt>
    <dgm:pt modelId="{6F482B2A-3B26-4D93-883A-2B029D8E2381}" type="pres">
      <dgm:prSet presAssocID="{BFCB7CD8-061A-4636-832C-98AAF7B047FA}" presName="bgRect" presStyleLbl="bgShp" presStyleIdx="0" presStyleCnt="4"/>
      <dgm:spPr/>
    </dgm:pt>
    <dgm:pt modelId="{89D4D1F9-4225-4F21-A831-2E54E4616935}" type="pres">
      <dgm:prSet presAssocID="{BFCB7CD8-061A-4636-832C-98AAF7B047F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pt>
    <dgm:pt modelId="{A672B099-3F25-43A2-A7B5-2A51A9C0BC95}" type="pres">
      <dgm:prSet presAssocID="{BFCB7CD8-061A-4636-832C-98AAF7B047FA}" presName="spaceRect" presStyleCnt="0"/>
      <dgm:spPr/>
    </dgm:pt>
    <dgm:pt modelId="{231B99B6-87B0-4F1E-B028-BBCCFEBB35E1}" type="pres">
      <dgm:prSet presAssocID="{BFCB7CD8-061A-4636-832C-98AAF7B047FA}" presName="parTx" presStyleLbl="revTx" presStyleIdx="0" presStyleCnt="4">
        <dgm:presLayoutVars>
          <dgm:chMax val="0"/>
          <dgm:chPref val="0"/>
        </dgm:presLayoutVars>
      </dgm:prSet>
      <dgm:spPr/>
    </dgm:pt>
    <dgm:pt modelId="{D99609EB-22F4-4473-88C2-14BFF6547921}" type="pres">
      <dgm:prSet presAssocID="{92E72A37-4A19-48D5-ABAD-6E52C6B9F5A5}" presName="sibTrans" presStyleCnt="0"/>
      <dgm:spPr/>
    </dgm:pt>
    <dgm:pt modelId="{4E72317C-4ADB-4535-BE19-B78DEF03C62A}" type="pres">
      <dgm:prSet presAssocID="{18DA8B8F-F8CC-4642-A3D0-7B45152F806F}" presName="compNode" presStyleCnt="0"/>
      <dgm:spPr/>
    </dgm:pt>
    <dgm:pt modelId="{AAA72093-3676-4E42-A7BF-4C41A28D32F1}" type="pres">
      <dgm:prSet presAssocID="{18DA8B8F-F8CC-4642-A3D0-7B45152F806F}" presName="bgRect" presStyleLbl="bgShp" presStyleIdx="1" presStyleCnt="4"/>
      <dgm:spPr/>
    </dgm:pt>
    <dgm:pt modelId="{4B867CF0-1426-4D31-8478-EA3708F510BD}" type="pres">
      <dgm:prSet presAssocID="{18DA8B8F-F8CC-4642-A3D0-7B45152F806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pt>
    <dgm:pt modelId="{9863DC30-8016-47CC-B357-53D5407FB04F}" type="pres">
      <dgm:prSet presAssocID="{18DA8B8F-F8CC-4642-A3D0-7B45152F806F}" presName="spaceRect" presStyleCnt="0"/>
      <dgm:spPr/>
    </dgm:pt>
    <dgm:pt modelId="{6CBE2243-69BB-4708-9468-7BCDF075C122}" type="pres">
      <dgm:prSet presAssocID="{18DA8B8F-F8CC-4642-A3D0-7B45152F806F}" presName="parTx" presStyleLbl="revTx" presStyleIdx="1" presStyleCnt="4">
        <dgm:presLayoutVars>
          <dgm:chMax val="0"/>
          <dgm:chPref val="0"/>
        </dgm:presLayoutVars>
      </dgm:prSet>
      <dgm:spPr/>
    </dgm:pt>
    <dgm:pt modelId="{6C54913B-D602-42F4-AB88-AF9883B9010A}" type="pres">
      <dgm:prSet presAssocID="{E5FFA3BC-D182-4A25-88D5-D6B7CEFF5C56}" presName="sibTrans" presStyleCnt="0"/>
      <dgm:spPr/>
    </dgm:pt>
    <dgm:pt modelId="{0B566B9A-D07E-4B5E-B17B-4523626372CD}" type="pres">
      <dgm:prSet presAssocID="{F2896885-945A-4FA1-80AE-119BD792B3C3}" presName="compNode" presStyleCnt="0"/>
      <dgm:spPr/>
    </dgm:pt>
    <dgm:pt modelId="{9E12FAB6-0400-406E-A35A-5B725495E7DC}" type="pres">
      <dgm:prSet presAssocID="{F2896885-945A-4FA1-80AE-119BD792B3C3}" presName="bgRect" presStyleLbl="bgShp" presStyleIdx="2" presStyleCnt="4"/>
      <dgm:spPr/>
    </dgm:pt>
    <dgm:pt modelId="{45A21AEE-EFED-4C9F-8F39-BBF3FFA2C074}" type="pres">
      <dgm:prSet presAssocID="{F2896885-945A-4FA1-80AE-119BD792B3C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pt>
    <dgm:pt modelId="{E06CF74D-A3B7-4360-A0A2-5490FAA7A905}" type="pres">
      <dgm:prSet presAssocID="{F2896885-945A-4FA1-80AE-119BD792B3C3}" presName="spaceRect" presStyleCnt="0"/>
      <dgm:spPr/>
    </dgm:pt>
    <dgm:pt modelId="{2E94833E-27BE-4B3A-ACA7-174AC23F1CE9}" type="pres">
      <dgm:prSet presAssocID="{F2896885-945A-4FA1-80AE-119BD792B3C3}" presName="parTx" presStyleLbl="revTx" presStyleIdx="2" presStyleCnt="4">
        <dgm:presLayoutVars>
          <dgm:chMax val="0"/>
          <dgm:chPref val="0"/>
        </dgm:presLayoutVars>
      </dgm:prSet>
      <dgm:spPr/>
    </dgm:pt>
    <dgm:pt modelId="{8AA9E891-BF1D-4A72-8D06-94E7E68667B5}" type="pres">
      <dgm:prSet presAssocID="{2C16549D-80D7-4AA1-BA3E-5E870FCF098D}" presName="sibTrans" presStyleCnt="0"/>
      <dgm:spPr/>
    </dgm:pt>
    <dgm:pt modelId="{17CCA682-67A0-4FE2-B8B2-D6CD9968DFE5}" type="pres">
      <dgm:prSet presAssocID="{1BCBB564-238D-435B-A1EE-DED2BED1C3C9}" presName="compNode" presStyleCnt="0"/>
      <dgm:spPr/>
    </dgm:pt>
    <dgm:pt modelId="{1DAE463E-C89D-4F0C-9590-FFEA7FC468EB}" type="pres">
      <dgm:prSet presAssocID="{1BCBB564-238D-435B-A1EE-DED2BED1C3C9}" presName="bgRect" presStyleLbl="bgShp" presStyleIdx="3" presStyleCnt="4"/>
      <dgm:spPr/>
    </dgm:pt>
    <dgm:pt modelId="{BE588C22-A9D1-4077-BBD1-C63CC2740CCF}" type="pres">
      <dgm:prSet presAssocID="{1BCBB564-238D-435B-A1EE-DED2BED1C3C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pt>
    <dgm:pt modelId="{72FF38F1-7830-4464-9DA1-6A00D67AF44C}" type="pres">
      <dgm:prSet presAssocID="{1BCBB564-238D-435B-A1EE-DED2BED1C3C9}" presName="spaceRect" presStyleCnt="0"/>
      <dgm:spPr/>
    </dgm:pt>
    <dgm:pt modelId="{A9A47759-34E5-4920-8F8F-E7E6C070BFE0}" type="pres">
      <dgm:prSet presAssocID="{1BCBB564-238D-435B-A1EE-DED2BED1C3C9}" presName="parTx" presStyleLbl="revTx" presStyleIdx="3" presStyleCnt="4">
        <dgm:presLayoutVars>
          <dgm:chMax val="0"/>
          <dgm:chPref val="0"/>
        </dgm:presLayoutVars>
      </dgm:prSet>
      <dgm:spPr/>
    </dgm:pt>
  </dgm:ptLst>
  <dgm:cxnLst>
    <dgm:cxn modelId="{CA949D00-9EAE-41BF-BD9E-0E90810AFCAC}" srcId="{8544CA9E-D4CF-4045-B1B8-1C7FE688572A}" destId="{F2896885-945A-4FA1-80AE-119BD792B3C3}" srcOrd="2" destOrd="0" parTransId="{3DEEA046-D817-4939-9E9C-BB5148176FAE}" sibTransId="{2C16549D-80D7-4AA1-BA3E-5E870FCF098D}"/>
    <dgm:cxn modelId="{64D62A19-8BF9-4063-9B7E-58C74BE7089D}" srcId="{8544CA9E-D4CF-4045-B1B8-1C7FE688572A}" destId="{1BCBB564-238D-435B-A1EE-DED2BED1C3C9}" srcOrd="3" destOrd="0" parTransId="{9E9F3C8C-FB44-48D0-81F9-FFE326D67F6F}" sibTransId="{52ACB088-B570-44BC-9FBC-0E1CF7C6615B}"/>
    <dgm:cxn modelId="{17C9612C-4E3D-48F8-9331-438D2D65B064}" type="presOf" srcId="{18DA8B8F-F8CC-4642-A3D0-7B45152F806F}" destId="{6CBE2243-69BB-4708-9468-7BCDF075C122}" srcOrd="0" destOrd="0" presId="urn:microsoft.com/office/officeart/2018/2/layout/IconVerticalSolidList"/>
    <dgm:cxn modelId="{49223261-933F-4305-B846-0D11A34C76EA}" srcId="{8544CA9E-D4CF-4045-B1B8-1C7FE688572A}" destId="{BFCB7CD8-061A-4636-832C-98AAF7B047FA}" srcOrd="0" destOrd="0" parTransId="{850CE7AE-3C05-482A-85A0-824F323CC1A8}" sibTransId="{92E72A37-4A19-48D5-ABAD-6E52C6B9F5A5}"/>
    <dgm:cxn modelId="{8C3B6145-A8B0-4327-8A2B-84D69E1DCD74}" type="presOf" srcId="{BFCB7CD8-061A-4636-832C-98AAF7B047FA}" destId="{231B99B6-87B0-4F1E-B028-BBCCFEBB35E1}" srcOrd="0" destOrd="0" presId="urn:microsoft.com/office/officeart/2018/2/layout/IconVerticalSolidList"/>
    <dgm:cxn modelId="{796CA155-E84A-4AC8-AEEE-24AA2DECA156}" type="presOf" srcId="{8544CA9E-D4CF-4045-B1B8-1C7FE688572A}" destId="{6C0C3409-E059-4ECB-9A4D-AA66944AFC28}" srcOrd="0" destOrd="0" presId="urn:microsoft.com/office/officeart/2018/2/layout/IconVerticalSolidList"/>
    <dgm:cxn modelId="{26C252BC-75BF-4A4C-8B3B-98B46622B03A}" type="presOf" srcId="{F2896885-945A-4FA1-80AE-119BD792B3C3}" destId="{2E94833E-27BE-4B3A-ACA7-174AC23F1CE9}" srcOrd="0" destOrd="0" presId="urn:microsoft.com/office/officeart/2018/2/layout/IconVerticalSolidList"/>
    <dgm:cxn modelId="{6B2318C1-F31A-4CDA-BB55-DB24F924EE09}" srcId="{8544CA9E-D4CF-4045-B1B8-1C7FE688572A}" destId="{18DA8B8F-F8CC-4642-A3D0-7B45152F806F}" srcOrd="1" destOrd="0" parTransId="{FA4219FA-A656-4E2D-990A-EB6C75C24FD8}" sibTransId="{E5FFA3BC-D182-4A25-88D5-D6B7CEFF5C56}"/>
    <dgm:cxn modelId="{6A752AEF-DB25-47B1-B20B-FF419FEE54AD}" type="presOf" srcId="{1BCBB564-238D-435B-A1EE-DED2BED1C3C9}" destId="{A9A47759-34E5-4920-8F8F-E7E6C070BFE0}" srcOrd="0" destOrd="0" presId="urn:microsoft.com/office/officeart/2018/2/layout/IconVerticalSolidList"/>
    <dgm:cxn modelId="{5916571B-70F4-46FB-AE5A-D993F3323109}" type="presParOf" srcId="{6C0C3409-E059-4ECB-9A4D-AA66944AFC28}" destId="{BB1FD502-69DE-4E78-98FA-29A7323D5073}" srcOrd="0" destOrd="0" presId="urn:microsoft.com/office/officeart/2018/2/layout/IconVerticalSolidList"/>
    <dgm:cxn modelId="{11ADA652-5873-490A-A2D1-274518E18B2A}" type="presParOf" srcId="{BB1FD502-69DE-4E78-98FA-29A7323D5073}" destId="{6F482B2A-3B26-4D93-883A-2B029D8E2381}" srcOrd="0" destOrd="0" presId="urn:microsoft.com/office/officeart/2018/2/layout/IconVerticalSolidList"/>
    <dgm:cxn modelId="{24D62A8E-9D0B-4FD8-BBD9-7791A100377C}" type="presParOf" srcId="{BB1FD502-69DE-4E78-98FA-29A7323D5073}" destId="{89D4D1F9-4225-4F21-A831-2E54E4616935}" srcOrd="1" destOrd="0" presId="urn:microsoft.com/office/officeart/2018/2/layout/IconVerticalSolidList"/>
    <dgm:cxn modelId="{22B3B41C-E343-4C43-9D30-8C1E927CD46B}" type="presParOf" srcId="{BB1FD502-69DE-4E78-98FA-29A7323D5073}" destId="{A672B099-3F25-43A2-A7B5-2A51A9C0BC95}" srcOrd="2" destOrd="0" presId="urn:microsoft.com/office/officeart/2018/2/layout/IconVerticalSolidList"/>
    <dgm:cxn modelId="{E1CC9EC5-BE33-4093-B90A-834CD65C423B}" type="presParOf" srcId="{BB1FD502-69DE-4E78-98FA-29A7323D5073}" destId="{231B99B6-87B0-4F1E-B028-BBCCFEBB35E1}" srcOrd="3" destOrd="0" presId="urn:microsoft.com/office/officeart/2018/2/layout/IconVerticalSolidList"/>
    <dgm:cxn modelId="{5DD94FB3-D044-46E5-B0FD-7B0A306A059E}" type="presParOf" srcId="{6C0C3409-E059-4ECB-9A4D-AA66944AFC28}" destId="{D99609EB-22F4-4473-88C2-14BFF6547921}" srcOrd="1" destOrd="0" presId="urn:microsoft.com/office/officeart/2018/2/layout/IconVerticalSolidList"/>
    <dgm:cxn modelId="{BE7D38A9-B51C-4CF9-AEB6-5CB887323EA6}" type="presParOf" srcId="{6C0C3409-E059-4ECB-9A4D-AA66944AFC28}" destId="{4E72317C-4ADB-4535-BE19-B78DEF03C62A}" srcOrd="2" destOrd="0" presId="urn:microsoft.com/office/officeart/2018/2/layout/IconVerticalSolidList"/>
    <dgm:cxn modelId="{D764D999-8A47-4B05-8A3C-4980F606B842}" type="presParOf" srcId="{4E72317C-4ADB-4535-BE19-B78DEF03C62A}" destId="{AAA72093-3676-4E42-A7BF-4C41A28D32F1}" srcOrd="0" destOrd="0" presId="urn:microsoft.com/office/officeart/2018/2/layout/IconVerticalSolidList"/>
    <dgm:cxn modelId="{B506BD68-F47A-40C8-8AD9-2A615B0E99A3}" type="presParOf" srcId="{4E72317C-4ADB-4535-BE19-B78DEF03C62A}" destId="{4B867CF0-1426-4D31-8478-EA3708F510BD}" srcOrd="1" destOrd="0" presId="urn:microsoft.com/office/officeart/2018/2/layout/IconVerticalSolidList"/>
    <dgm:cxn modelId="{DB373447-AFF5-4C43-9B77-6D45BDA7E40D}" type="presParOf" srcId="{4E72317C-4ADB-4535-BE19-B78DEF03C62A}" destId="{9863DC30-8016-47CC-B357-53D5407FB04F}" srcOrd="2" destOrd="0" presId="urn:microsoft.com/office/officeart/2018/2/layout/IconVerticalSolidList"/>
    <dgm:cxn modelId="{B62931A9-83F6-43CE-A5CB-2FCB880B4CAB}" type="presParOf" srcId="{4E72317C-4ADB-4535-BE19-B78DEF03C62A}" destId="{6CBE2243-69BB-4708-9468-7BCDF075C122}" srcOrd="3" destOrd="0" presId="urn:microsoft.com/office/officeart/2018/2/layout/IconVerticalSolidList"/>
    <dgm:cxn modelId="{AB6FCFBE-80F6-4DB0-9235-26138C88D437}" type="presParOf" srcId="{6C0C3409-E059-4ECB-9A4D-AA66944AFC28}" destId="{6C54913B-D602-42F4-AB88-AF9883B9010A}" srcOrd="3" destOrd="0" presId="urn:microsoft.com/office/officeart/2018/2/layout/IconVerticalSolidList"/>
    <dgm:cxn modelId="{0B88F9CE-ACE6-4004-998E-9C10CA8BEAAD}" type="presParOf" srcId="{6C0C3409-E059-4ECB-9A4D-AA66944AFC28}" destId="{0B566B9A-D07E-4B5E-B17B-4523626372CD}" srcOrd="4" destOrd="0" presId="urn:microsoft.com/office/officeart/2018/2/layout/IconVerticalSolidList"/>
    <dgm:cxn modelId="{F4936753-F8FC-4FF3-AC29-118756934BC4}" type="presParOf" srcId="{0B566B9A-D07E-4B5E-B17B-4523626372CD}" destId="{9E12FAB6-0400-406E-A35A-5B725495E7DC}" srcOrd="0" destOrd="0" presId="urn:microsoft.com/office/officeart/2018/2/layout/IconVerticalSolidList"/>
    <dgm:cxn modelId="{0BA1785E-5044-4A94-B4E3-E151DE2FA1C5}" type="presParOf" srcId="{0B566B9A-D07E-4B5E-B17B-4523626372CD}" destId="{45A21AEE-EFED-4C9F-8F39-BBF3FFA2C074}" srcOrd="1" destOrd="0" presId="urn:microsoft.com/office/officeart/2018/2/layout/IconVerticalSolidList"/>
    <dgm:cxn modelId="{92DC7009-03CF-4128-B438-A0F2E817D52E}" type="presParOf" srcId="{0B566B9A-D07E-4B5E-B17B-4523626372CD}" destId="{E06CF74D-A3B7-4360-A0A2-5490FAA7A905}" srcOrd="2" destOrd="0" presId="urn:microsoft.com/office/officeart/2018/2/layout/IconVerticalSolidList"/>
    <dgm:cxn modelId="{C9E688BD-09DC-4234-98D7-078BBB269E8B}" type="presParOf" srcId="{0B566B9A-D07E-4B5E-B17B-4523626372CD}" destId="{2E94833E-27BE-4B3A-ACA7-174AC23F1CE9}" srcOrd="3" destOrd="0" presId="urn:microsoft.com/office/officeart/2018/2/layout/IconVerticalSolidList"/>
    <dgm:cxn modelId="{15D38218-F7BF-4B8E-92CF-A29A6724BCD4}" type="presParOf" srcId="{6C0C3409-E059-4ECB-9A4D-AA66944AFC28}" destId="{8AA9E891-BF1D-4A72-8D06-94E7E68667B5}" srcOrd="5" destOrd="0" presId="urn:microsoft.com/office/officeart/2018/2/layout/IconVerticalSolidList"/>
    <dgm:cxn modelId="{52A8073A-3218-43A7-A461-CF7A7744F6CB}" type="presParOf" srcId="{6C0C3409-E059-4ECB-9A4D-AA66944AFC28}" destId="{17CCA682-67A0-4FE2-B8B2-D6CD9968DFE5}" srcOrd="6" destOrd="0" presId="urn:microsoft.com/office/officeart/2018/2/layout/IconVerticalSolidList"/>
    <dgm:cxn modelId="{77871D3A-7753-4D34-B20A-22716D4ECADA}" type="presParOf" srcId="{17CCA682-67A0-4FE2-B8B2-D6CD9968DFE5}" destId="{1DAE463E-C89D-4F0C-9590-FFEA7FC468EB}" srcOrd="0" destOrd="0" presId="urn:microsoft.com/office/officeart/2018/2/layout/IconVerticalSolidList"/>
    <dgm:cxn modelId="{630EF385-5F7E-42DC-80B4-8591F3A5374D}" type="presParOf" srcId="{17CCA682-67A0-4FE2-B8B2-D6CD9968DFE5}" destId="{BE588C22-A9D1-4077-BBD1-C63CC2740CCF}" srcOrd="1" destOrd="0" presId="urn:microsoft.com/office/officeart/2018/2/layout/IconVerticalSolidList"/>
    <dgm:cxn modelId="{41D2C591-77FF-4EA8-B278-151280D179B4}" type="presParOf" srcId="{17CCA682-67A0-4FE2-B8B2-D6CD9968DFE5}" destId="{72FF38F1-7830-4464-9DA1-6A00D67AF44C}" srcOrd="2" destOrd="0" presId="urn:microsoft.com/office/officeart/2018/2/layout/IconVerticalSolidList"/>
    <dgm:cxn modelId="{D796E9A3-9805-4850-980D-BF27BE8EB750}" type="presParOf" srcId="{17CCA682-67A0-4FE2-B8B2-D6CD9968DFE5}" destId="{A9A47759-34E5-4920-8F8F-E7E6C070BFE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0515600" cy="5393192"/>
        <a:chOff x="0" y="0"/>
        <a:chExt cx="10515600" cy="5393192"/>
      </a:xfrm>
    </dsp:grpSpPr>
    <dsp:sp modelId="{F7A14C49-D3BC-4113-A315-DD79C59EC924}">
      <dsp:nvSpPr>
        <dsp:cNvPr id="3" name="Rounded Rectangle 2"/>
        <dsp:cNvSpPr/>
      </dsp:nvSpPr>
      <dsp:spPr bwMode="white">
        <a:xfrm>
          <a:off x="0" y="0"/>
          <a:ext cx="10515600" cy="743889"/>
        </a:xfrm>
        <a:prstGeom prst="roundRect">
          <a:avLst>
            <a:gd name="adj" fmla="val 10000"/>
          </a:avLst>
        </a:prstGeom>
      </dsp:spPr>
      <dsp:style>
        <a:lnRef idx="0">
          <a:schemeClr val="accent1"/>
        </a:lnRef>
        <a:fillRef idx="1">
          <a:schemeClr val="accent1">
            <a:tint val="40000"/>
          </a:schemeClr>
        </a:fillRef>
        <a:effectRef idx="0">
          <a:scrgbClr r="0" g="0" b="0"/>
        </a:effectRef>
        <a:fontRef idx="minor"/>
      </dsp:style>
      <dsp:txXfrm>
        <a:off x="0" y="0"/>
        <a:ext cx="10515600" cy="743889"/>
      </dsp:txXfrm>
    </dsp:sp>
    <dsp:sp modelId="{6DE65D7F-F1CA-4E22-AD09-1E91831220EB}">
      <dsp:nvSpPr>
        <dsp:cNvPr id="4" name="Rectangles 3"/>
        <dsp:cNvSpPr/>
      </dsp:nvSpPr>
      <dsp:spPr bwMode="white">
        <a:xfrm>
          <a:off x="225026" y="167375"/>
          <a:ext cx="409139" cy="409139"/>
        </a:xfrm>
        <a:prstGeom prst="rect">
          <a:avLst/>
        </a:prstGeom>
        <a: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sp:spPr>
      <dsp:style>
        <a:lnRef idx="2">
          <a:schemeClr val="lt1"/>
        </a:lnRef>
        <a:fillRef idx="1">
          <a:schemeClr val="accent1"/>
        </a:fillRef>
        <a:effectRef idx="0">
          <a:scrgbClr r="0" g="0" b="0"/>
        </a:effectRef>
        <a:fontRef idx="minor">
          <a:schemeClr val="lt1"/>
        </a:fontRef>
      </dsp:style>
      <dsp:txXfrm>
        <a:off x="225026" y="167375"/>
        <a:ext cx="409139" cy="409139"/>
      </dsp:txXfrm>
    </dsp:sp>
    <dsp:sp modelId="{DB179FFF-8919-4734-8B2B-385FDDFDC4CF}">
      <dsp:nvSpPr>
        <dsp:cNvPr id="5" name="Rectangles 4"/>
        <dsp:cNvSpPr/>
      </dsp:nvSpPr>
      <dsp:spPr bwMode="white">
        <a:xfrm>
          <a:off x="859191" y="0"/>
          <a:ext cx="9656409" cy="743889"/>
        </a:xfrm>
        <a:prstGeom prst="rect">
          <a:avLst/>
        </a:prstGeom>
      </dsp:spPr>
      <dsp:style>
        <a:lnRef idx="0">
          <a:schemeClr val="dk1">
            <a:alpha val="0"/>
          </a:schemeClr>
        </a:lnRef>
        <a:fillRef idx="0">
          <a:schemeClr val="lt1">
            <a:alpha val="0"/>
          </a:schemeClr>
        </a:fillRef>
        <a:effectRef idx="0">
          <a:scrgbClr r="0" g="0" b="0"/>
        </a:effectRef>
        <a:fontRef idx="minor"/>
      </dsp:style>
      <dsp:txBody>
        <a:bodyPr lIns="78728" tIns="78728" rIns="78728" bIns="78728" anchor="ctr"/>
        <a:lstStyle>
          <a:lvl1pPr algn="l">
            <a:defRPr sz="1500"/>
          </a:lvl1pPr>
          <a:lvl2pPr marL="57150" indent="-57150" algn="l">
            <a:defRPr sz="1100"/>
          </a:lvl2pPr>
          <a:lvl3pPr marL="114300" indent="-57150" algn="l">
            <a:defRPr sz="1100"/>
          </a:lvl3pPr>
          <a:lvl4pPr marL="171450" indent="-57150" algn="l">
            <a:defRPr sz="1100"/>
          </a:lvl4pPr>
          <a:lvl5pPr marL="228600" indent="-57150" algn="l">
            <a:defRPr sz="1100"/>
          </a:lvl5pPr>
          <a:lvl6pPr marL="285750" indent="-57150" algn="l">
            <a:defRPr sz="1100"/>
          </a:lvl6pPr>
          <a:lvl7pPr marL="342900" indent="-57150" algn="l">
            <a:defRPr sz="1100"/>
          </a:lvl7pPr>
          <a:lvl8pPr marL="400050" indent="-57150" algn="l">
            <a:defRPr sz="1100"/>
          </a:lvl8pPr>
          <a:lvl9pPr marL="457200" indent="-57150" algn="l">
            <a:defRPr sz="1100"/>
          </a:lvl9pPr>
        </a:lstStyle>
        <a:p>
          <a:pPr lvl="0">
            <a:lnSpc>
              <a:spcPct val="100000"/>
            </a:lnSpc>
            <a:spcBef>
              <a:spcPct val="0"/>
            </a:spcBef>
            <a:spcAft>
              <a:spcPct val="35000"/>
            </a:spcAft>
          </a:pPr>
          <a:r>
            <a:rPr lang="en-US" b="1">
              <a:solidFill>
                <a:schemeClr val="tx1"/>
              </a:solidFill>
            </a:rPr>
            <a:t>Reservation Management:</a:t>
          </a:r>
          <a:endParaRPr lang="en-US">
            <a:solidFill>
              <a:schemeClr val="tx1"/>
            </a:solidFill>
          </a:endParaRPr>
        </a:p>
      </dsp:txBody>
      <dsp:txXfrm>
        <a:off x="859191" y="0"/>
        <a:ext cx="9656409" cy="743889"/>
      </dsp:txXfrm>
    </dsp:sp>
    <dsp:sp modelId="{9F9E08BA-9F2D-414A-AD41-596FA5B23DCE}">
      <dsp:nvSpPr>
        <dsp:cNvPr id="6" name="Rounded Rectangle 5"/>
        <dsp:cNvSpPr/>
      </dsp:nvSpPr>
      <dsp:spPr bwMode="white">
        <a:xfrm>
          <a:off x="0" y="929861"/>
          <a:ext cx="10515600" cy="743889"/>
        </a:xfrm>
        <a:prstGeom prst="roundRect">
          <a:avLst>
            <a:gd name="adj" fmla="val 10000"/>
          </a:avLst>
        </a:prstGeom>
      </dsp:spPr>
      <dsp:style>
        <a:lnRef idx="0">
          <a:schemeClr val="accent1"/>
        </a:lnRef>
        <a:fillRef idx="1">
          <a:schemeClr val="accent1">
            <a:tint val="40000"/>
          </a:schemeClr>
        </a:fillRef>
        <a:effectRef idx="0">
          <a:scrgbClr r="0" g="0" b="0"/>
        </a:effectRef>
        <a:fontRef idx="minor"/>
      </dsp:style>
      <dsp:txXfrm>
        <a:off x="0" y="929861"/>
        <a:ext cx="10515600" cy="743889"/>
      </dsp:txXfrm>
    </dsp:sp>
    <dsp:sp modelId="{420B5833-8E50-4EDB-812F-533F864B5410}">
      <dsp:nvSpPr>
        <dsp:cNvPr id="7" name="Rectangles 6"/>
        <dsp:cNvSpPr/>
      </dsp:nvSpPr>
      <dsp:spPr bwMode="white">
        <a:xfrm>
          <a:off x="225026" y="1097236"/>
          <a:ext cx="409139" cy="409139"/>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sp:spPr>
      <dsp:style>
        <a:lnRef idx="2">
          <a:schemeClr val="lt1"/>
        </a:lnRef>
        <a:fillRef idx="1">
          <a:schemeClr val="accent1"/>
        </a:fillRef>
        <a:effectRef idx="0">
          <a:scrgbClr r="0" g="0" b="0"/>
        </a:effectRef>
        <a:fontRef idx="minor">
          <a:schemeClr val="lt1"/>
        </a:fontRef>
      </dsp:style>
      <dsp:txXfrm>
        <a:off x="225026" y="1097236"/>
        <a:ext cx="409139" cy="409139"/>
      </dsp:txXfrm>
    </dsp:sp>
    <dsp:sp modelId="{A491CCD8-3658-490B-AB5B-6B0200385C09}">
      <dsp:nvSpPr>
        <dsp:cNvPr id="8" name="Rectangles 7"/>
        <dsp:cNvSpPr/>
      </dsp:nvSpPr>
      <dsp:spPr bwMode="white">
        <a:xfrm>
          <a:off x="859191" y="929861"/>
          <a:ext cx="9656409" cy="743889"/>
        </a:xfrm>
        <a:prstGeom prst="rect">
          <a:avLst/>
        </a:prstGeom>
      </dsp:spPr>
      <dsp:style>
        <a:lnRef idx="0">
          <a:schemeClr val="dk1">
            <a:alpha val="0"/>
          </a:schemeClr>
        </a:lnRef>
        <a:fillRef idx="0">
          <a:schemeClr val="lt1">
            <a:alpha val="0"/>
          </a:schemeClr>
        </a:fillRef>
        <a:effectRef idx="0">
          <a:scrgbClr r="0" g="0" b="0"/>
        </a:effectRef>
        <a:fontRef idx="minor"/>
      </dsp:style>
      <dsp:txBody>
        <a:bodyPr lIns="78728" tIns="78728" rIns="78728" bIns="78728" anchor="ctr"/>
        <a:lstStyle>
          <a:lvl1pPr algn="l">
            <a:defRPr sz="1500"/>
          </a:lvl1pPr>
          <a:lvl2pPr marL="57150" indent="-57150" algn="l">
            <a:defRPr sz="1100"/>
          </a:lvl2pPr>
          <a:lvl3pPr marL="114300" indent="-57150" algn="l">
            <a:defRPr sz="1100"/>
          </a:lvl3pPr>
          <a:lvl4pPr marL="171450" indent="-57150" algn="l">
            <a:defRPr sz="1100"/>
          </a:lvl4pPr>
          <a:lvl5pPr marL="228600" indent="-57150" algn="l">
            <a:defRPr sz="1100"/>
          </a:lvl5pPr>
          <a:lvl6pPr marL="285750" indent="-57150" algn="l">
            <a:defRPr sz="1100"/>
          </a:lvl6pPr>
          <a:lvl7pPr marL="342900" indent="-57150" algn="l">
            <a:defRPr sz="1100"/>
          </a:lvl7pPr>
          <a:lvl8pPr marL="400050" indent="-57150" algn="l">
            <a:defRPr sz="1100"/>
          </a:lvl8pPr>
          <a:lvl9pPr marL="457200" indent="-57150" algn="l">
            <a:defRPr sz="1100"/>
          </a:lvl9pPr>
        </a:lstStyle>
        <a:p>
          <a:pPr lvl="0">
            <a:lnSpc>
              <a:spcPct val="100000"/>
            </a:lnSpc>
            <a:spcBef>
              <a:spcPct val="0"/>
            </a:spcBef>
            <a:spcAft>
              <a:spcPct val="35000"/>
            </a:spcAft>
          </a:pPr>
          <a:r>
            <a:rPr lang="en-US">
              <a:solidFill>
                <a:schemeClr val="tx1"/>
              </a:solidFill>
            </a:rPr>
            <a:t>Admins can view and manage reservations in the system. They can see a list of all reservations, search for specific reservations, edit reservation details, or cancel reservations if necessary.</a:t>
          </a:r>
          <a:endParaRPr>
            <a:solidFill>
              <a:schemeClr val="tx1"/>
            </a:solidFill>
          </a:endParaRPr>
        </a:p>
      </dsp:txBody>
      <dsp:txXfrm>
        <a:off x="859191" y="929861"/>
        <a:ext cx="9656409" cy="743889"/>
      </dsp:txXfrm>
    </dsp:sp>
    <dsp:sp modelId="{9F8EB935-37E5-4E11-B26D-82BCD6F9F1F1}">
      <dsp:nvSpPr>
        <dsp:cNvPr id="9" name="Rounded Rectangle 8"/>
        <dsp:cNvSpPr/>
      </dsp:nvSpPr>
      <dsp:spPr bwMode="white">
        <a:xfrm>
          <a:off x="0" y="1859721"/>
          <a:ext cx="10515600" cy="743889"/>
        </a:xfrm>
        <a:prstGeom prst="roundRect">
          <a:avLst>
            <a:gd name="adj" fmla="val 10000"/>
          </a:avLst>
        </a:prstGeom>
      </dsp:spPr>
      <dsp:style>
        <a:lnRef idx="0">
          <a:schemeClr val="accent1"/>
        </a:lnRef>
        <a:fillRef idx="1">
          <a:schemeClr val="accent1">
            <a:tint val="40000"/>
          </a:schemeClr>
        </a:fillRef>
        <a:effectRef idx="0">
          <a:scrgbClr r="0" g="0" b="0"/>
        </a:effectRef>
        <a:fontRef idx="minor"/>
      </dsp:style>
      <dsp:txXfrm>
        <a:off x="0" y="1859721"/>
        <a:ext cx="10515600" cy="743889"/>
      </dsp:txXfrm>
    </dsp:sp>
    <dsp:sp modelId="{65225D61-2499-43E2-B350-2CA18500AF73}">
      <dsp:nvSpPr>
        <dsp:cNvPr id="10" name="Rectangles 9"/>
        <dsp:cNvSpPr/>
      </dsp:nvSpPr>
      <dsp:spPr bwMode="white">
        <a:xfrm>
          <a:off x="225026" y="2027096"/>
          <a:ext cx="409139" cy="409139"/>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sp:spPr>
      <dsp:style>
        <a:lnRef idx="2">
          <a:schemeClr val="lt1"/>
        </a:lnRef>
        <a:fillRef idx="1">
          <a:schemeClr val="accent1"/>
        </a:fillRef>
        <a:effectRef idx="0">
          <a:scrgbClr r="0" g="0" b="0"/>
        </a:effectRef>
        <a:fontRef idx="minor">
          <a:schemeClr val="lt1"/>
        </a:fontRef>
      </dsp:style>
      <dsp:txXfrm>
        <a:off x="225026" y="2027096"/>
        <a:ext cx="409139" cy="409139"/>
      </dsp:txXfrm>
    </dsp:sp>
    <dsp:sp modelId="{D4ED4580-F975-4AB2-8040-DB0A5910680C}">
      <dsp:nvSpPr>
        <dsp:cNvPr id="11" name="Rectangles 10"/>
        <dsp:cNvSpPr/>
      </dsp:nvSpPr>
      <dsp:spPr bwMode="white">
        <a:xfrm>
          <a:off x="859191" y="1859721"/>
          <a:ext cx="9656409" cy="743889"/>
        </a:xfrm>
        <a:prstGeom prst="rect">
          <a:avLst/>
        </a:prstGeom>
      </dsp:spPr>
      <dsp:style>
        <a:lnRef idx="0">
          <a:schemeClr val="dk1">
            <a:alpha val="0"/>
          </a:schemeClr>
        </a:lnRef>
        <a:fillRef idx="0">
          <a:schemeClr val="lt1">
            <a:alpha val="0"/>
          </a:schemeClr>
        </a:fillRef>
        <a:effectRef idx="0">
          <a:scrgbClr r="0" g="0" b="0"/>
        </a:effectRef>
        <a:fontRef idx="minor"/>
      </dsp:style>
      <dsp:txBody>
        <a:bodyPr lIns="78728" tIns="78728" rIns="78728" bIns="78728" anchor="ctr"/>
        <a:lstStyle>
          <a:lvl1pPr algn="l">
            <a:defRPr sz="1500"/>
          </a:lvl1pPr>
          <a:lvl2pPr marL="57150" indent="-57150" algn="l">
            <a:defRPr sz="1100"/>
          </a:lvl2pPr>
          <a:lvl3pPr marL="114300" indent="-57150" algn="l">
            <a:defRPr sz="1100"/>
          </a:lvl3pPr>
          <a:lvl4pPr marL="171450" indent="-57150" algn="l">
            <a:defRPr sz="1100"/>
          </a:lvl4pPr>
          <a:lvl5pPr marL="228600" indent="-57150" algn="l">
            <a:defRPr sz="1100"/>
          </a:lvl5pPr>
          <a:lvl6pPr marL="285750" indent="-57150" algn="l">
            <a:defRPr sz="1100"/>
          </a:lvl6pPr>
          <a:lvl7pPr marL="342900" indent="-57150" algn="l">
            <a:defRPr sz="1100"/>
          </a:lvl7pPr>
          <a:lvl8pPr marL="400050" indent="-57150" algn="l">
            <a:defRPr sz="1100"/>
          </a:lvl8pPr>
          <a:lvl9pPr marL="457200" indent="-57150" algn="l">
            <a:defRPr sz="1100"/>
          </a:lvl9pPr>
        </a:lstStyle>
        <a:p>
          <a:pPr lvl="0">
            <a:lnSpc>
              <a:spcPct val="100000"/>
            </a:lnSpc>
            <a:spcBef>
              <a:spcPct val="0"/>
            </a:spcBef>
            <a:spcAft>
              <a:spcPct val="35000"/>
            </a:spcAft>
          </a:pPr>
          <a:r>
            <a:rPr lang="en-US" b="1">
              <a:solidFill>
                <a:schemeClr val="tx1"/>
              </a:solidFill>
            </a:rPr>
            <a:t>Table Management</a:t>
          </a:r>
          <a:r>
            <a:rPr lang="en-US">
              <a:solidFill>
                <a:schemeClr val="tx1"/>
              </a:solidFill>
            </a:rPr>
            <a:t>:</a:t>
          </a:r>
          <a:endParaRPr>
            <a:solidFill>
              <a:schemeClr val="tx1"/>
            </a:solidFill>
          </a:endParaRPr>
        </a:p>
      </dsp:txBody>
      <dsp:txXfrm>
        <a:off x="859191" y="1859721"/>
        <a:ext cx="9656409" cy="743889"/>
      </dsp:txXfrm>
    </dsp:sp>
    <dsp:sp modelId="{4CBEC662-294B-4224-A763-C6410F00AD4A}">
      <dsp:nvSpPr>
        <dsp:cNvPr id="12" name="Rounded Rectangle 11"/>
        <dsp:cNvSpPr/>
      </dsp:nvSpPr>
      <dsp:spPr bwMode="white">
        <a:xfrm>
          <a:off x="0" y="2789582"/>
          <a:ext cx="10515600" cy="743889"/>
        </a:xfrm>
        <a:prstGeom prst="roundRect">
          <a:avLst>
            <a:gd name="adj" fmla="val 10000"/>
          </a:avLst>
        </a:prstGeom>
      </dsp:spPr>
      <dsp:style>
        <a:lnRef idx="0">
          <a:schemeClr val="accent1"/>
        </a:lnRef>
        <a:fillRef idx="1">
          <a:schemeClr val="accent1">
            <a:tint val="40000"/>
          </a:schemeClr>
        </a:fillRef>
        <a:effectRef idx="0">
          <a:scrgbClr r="0" g="0" b="0"/>
        </a:effectRef>
        <a:fontRef idx="minor"/>
      </dsp:style>
      <dsp:txXfrm>
        <a:off x="0" y="2789582"/>
        <a:ext cx="10515600" cy="743889"/>
      </dsp:txXfrm>
    </dsp:sp>
    <dsp:sp modelId="{420638A9-BCE4-41C1-8012-EA9F46B92A4E}">
      <dsp:nvSpPr>
        <dsp:cNvPr id="13" name="Rectangles 12"/>
        <dsp:cNvSpPr/>
      </dsp:nvSpPr>
      <dsp:spPr bwMode="white">
        <a:xfrm>
          <a:off x="225026" y="2956957"/>
          <a:ext cx="409139" cy="409139"/>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sp:spPr>
      <dsp:style>
        <a:lnRef idx="2">
          <a:schemeClr val="lt1"/>
        </a:lnRef>
        <a:fillRef idx="1">
          <a:schemeClr val="accent1"/>
        </a:fillRef>
        <a:effectRef idx="0">
          <a:scrgbClr r="0" g="0" b="0"/>
        </a:effectRef>
        <a:fontRef idx="minor">
          <a:schemeClr val="lt1"/>
        </a:fontRef>
      </dsp:style>
      <dsp:txXfrm>
        <a:off x="225026" y="2956957"/>
        <a:ext cx="409139" cy="409139"/>
      </dsp:txXfrm>
    </dsp:sp>
    <dsp:sp modelId="{E42FC67E-B410-42E5-9D48-6047225D7036}">
      <dsp:nvSpPr>
        <dsp:cNvPr id="14" name="Rectangles 13"/>
        <dsp:cNvSpPr/>
      </dsp:nvSpPr>
      <dsp:spPr bwMode="white">
        <a:xfrm>
          <a:off x="859191" y="2789582"/>
          <a:ext cx="9656409" cy="743889"/>
        </a:xfrm>
        <a:prstGeom prst="rect">
          <a:avLst/>
        </a:prstGeom>
      </dsp:spPr>
      <dsp:style>
        <a:lnRef idx="0">
          <a:schemeClr val="dk1">
            <a:alpha val="0"/>
          </a:schemeClr>
        </a:lnRef>
        <a:fillRef idx="0">
          <a:schemeClr val="lt1">
            <a:alpha val="0"/>
          </a:schemeClr>
        </a:fillRef>
        <a:effectRef idx="0">
          <a:scrgbClr r="0" g="0" b="0"/>
        </a:effectRef>
        <a:fontRef idx="minor"/>
      </dsp:style>
      <dsp:txBody>
        <a:bodyPr lIns="78728" tIns="78728" rIns="78728" bIns="78728" anchor="ctr"/>
        <a:lstStyle>
          <a:lvl1pPr algn="l">
            <a:defRPr sz="1500"/>
          </a:lvl1pPr>
          <a:lvl2pPr marL="57150" indent="-57150" algn="l">
            <a:defRPr sz="1100"/>
          </a:lvl2pPr>
          <a:lvl3pPr marL="114300" indent="-57150" algn="l">
            <a:defRPr sz="1100"/>
          </a:lvl3pPr>
          <a:lvl4pPr marL="171450" indent="-57150" algn="l">
            <a:defRPr sz="1100"/>
          </a:lvl4pPr>
          <a:lvl5pPr marL="228600" indent="-57150" algn="l">
            <a:defRPr sz="1100"/>
          </a:lvl5pPr>
          <a:lvl6pPr marL="285750" indent="-57150" algn="l">
            <a:defRPr sz="1100"/>
          </a:lvl6pPr>
          <a:lvl7pPr marL="342900" indent="-57150" algn="l">
            <a:defRPr sz="1100"/>
          </a:lvl7pPr>
          <a:lvl8pPr marL="400050" indent="-57150" algn="l">
            <a:defRPr sz="1100"/>
          </a:lvl8pPr>
          <a:lvl9pPr marL="457200" indent="-57150" algn="l">
            <a:defRPr sz="1100"/>
          </a:lvl9pPr>
        </a:lstStyle>
        <a:p>
          <a:pPr lvl="0">
            <a:lnSpc>
              <a:spcPct val="100000"/>
            </a:lnSpc>
            <a:spcBef>
              <a:spcPct val="0"/>
            </a:spcBef>
            <a:spcAft>
              <a:spcPct val="35000"/>
            </a:spcAft>
          </a:pPr>
          <a:r>
            <a:rPr lang="en-US">
              <a:solidFill>
                <a:schemeClr val="tx1"/>
              </a:solidFill>
            </a:rPr>
            <a:t>This section allows admins to manage tables within the establishment. They can add new tables, specify seating capacities, update table statuses (e.g., available, reserved, occupied), and even arrange tables for events or busy periods.</a:t>
          </a:r>
          <a:endParaRPr>
            <a:solidFill>
              <a:schemeClr val="tx1"/>
            </a:solidFill>
          </a:endParaRPr>
        </a:p>
      </dsp:txBody>
      <dsp:txXfrm>
        <a:off x="859191" y="2789582"/>
        <a:ext cx="9656409" cy="743889"/>
      </dsp:txXfrm>
    </dsp:sp>
    <dsp:sp modelId="{09F68736-D3F8-46D5-BD2D-858CFDB8B324}">
      <dsp:nvSpPr>
        <dsp:cNvPr id="15" name="Rounded Rectangle 14"/>
        <dsp:cNvSpPr/>
      </dsp:nvSpPr>
      <dsp:spPr bwMode="white">
        <a:xfrm>
          <a:off x="0" y="3719443"/>
          <a:ext cx="10515600" cy="743889"/>
        </a:xfrm>
        <a:prstGeom prst="roundRect">
          <a:avLst>
            <a:gd name="adj" fmla="val 10000"/>
          </a:avLst>
        </a:prstGeom>
      </dsp:spPr>
      <dsp:style>
        <a:lnRef idx="0">
          <a:schemeClr val="accent1"/>
        </a:lnRef>
        <a:fillRef idx="1">
          <a:schemeClr val="accent1">
            <a:tint val="40000"/>
          </a:schemeClr>
        </a:fillRef>
        <a:effectRef idx="0">
          <a:scrgbClr r="0" g="0" b="0"/>
        </a:effectRef>
        <a:fontRef idx="minor"/>
      </dsp:style>
      <dsp:txXfrm>
        <a:off x="0" y="3719443"/>
        <a:ext cx="10515600" cy="743889"/>
      </dsp:txXfrm>
    </dsp:sp>
    <dsp:sp modelId="{7FE4AC43-0F33-4B2A-8171-9C926F8BDEEE}">
      <dsp:nvSpPr>
        <dsp:cNvPr id="16" name="Rectangles 15"/>
        <dsp:cNvSpPr/>
      </dsp:nvSpPr>
      <dsp:spPr bwMode="white">
        <a:xfrm>
          <a:off x="225026" y="3886818"/>
          <a:ext cx="409139" cy="409139"/>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sp:spPr>
      <dsp:style>
        <a:lnRef idx="2">
          <a:schemeClr val="lt1"/>
        </a:lnRef>
        <a:fillRef idx="1">
          <a:schemeClr val="accent1"/>
        </a:fillRef>
        <a:effectRef idx="0">
          <a:scrgbClr r="0" g="0" b="0"/>
        </a:effectRef>
        <a:fontRef idx="minor">
          <a:schemeClr val="lt1"/>
        </a:fontRef>
      </dsp:style>
      <dsp:txXfrm>
        <a:off x="225026" y="3886818"/>
        <a:ext cx="409139" cy="409139"/>
      </dsp:txXfrm>
    </dsp:sp>
    <dsp:sp modelId="{A870550E-DDF6-45BB-8310-D19E1CAD1C5D}">
      <dsp:nvSpPr>
        <dsp:cNvPr id="17" name="Rectangles 16"/>
        <dsp:cNvSpPr/>
      </dsp:nvSpPr>
      <dsp:spPr bwMode="white">
        <a:xfrm>
          <a:off x="859191" y="3719443"/>
          <a:ext cx="9656409" cy="743889"/>
        </a:xfrm>
        <a:prstGeom prst="rect">
          <a:avLst/>
        </a:prstGeom>
      </dsp:spPr>
      <dsp:style>
        <a:lnRef idx="0">
          <a:schemeClr val="dk1">
            <a:alpha val="0"/>
          </a:schemeClr>
        </a:lnRef>
        <a:fillRef idx="0">
          <a:schemeClr val="lt1">
            <a:alpha val="0"/>
          </a:schemeClr>
        </a:fillRef>
        <a:effectRef idx="0">
          <a:scrgbClr r="0" g="0" b="0"/>
        </a:effectRef>
        <a:fontRef idx="minor"/>
      </dsp:style>
      <dsp:txBody>
        <a:bodyPr lIns="78728" tIns="78728" rIns="78728" bIns="78728" anchor="ctr"/>
        <a:lstStyle>
          <a:lvl1pPr algn="l">
            <a:defRPr sz="1500"/>
          </a:lvl1pPr>
          <a:lvl2pPr marL="57150" indent="-57150" algn="l">
            <a:defRPr sz="1100"/>
          </a:lvl2pPr>
          <a:lvl3pPr marL="114300" indent="-57150" algn="l">
            <a:defRPr sz="1100"/>
          </a:lvl3pPr>
          <a:lvl4pPr marL="171450" indent="-57150" algn="l">
            <a:defRPr sz="1100"/>
          </a:lvl4pPr>
          <a:lvl5pPr marL="228600" indent="-57150" algn="l">
            <a:defRPr sz="1100"/>
          </a:lvl5pPr>
          <a:lvl6pPr marL="285750" indent="-57150" algn="l">
            <a:defRPr sz="1100"/>
          </a:lvl6pPr>
          <a:lvl7pPr marL="342900" indent="-57150" algn="l">
            <a:defRPr sz="1100"/>
          </a:lvl7pPr>
          <a:lvl8pPr marL="400050" indent="-57150" algn="l">
            <a:defRPr sz="1100"/>
          </a:lvl8pPr>
          <a:lvl9pPr marL="457200" indent="-57150" algn="l">
            <a:defRPr sz="1100"/>
          </a:lvl9pPr>
        </a:lstStyle>
        <a:p>
          <a:pPr lvl="0">
            <a:lnSpc>
              <a:spcPct val="100000"/>
            </a:lnSpc>
            <a:spcBef>
              <a:spcPct val="0"/>
            </a:spcBef>
            <a:spcAft>
              <a:spcPct val="35000"/>
            </a:spcAft>
          </a:pPr>
          <a:r>
            <a:rPr lang="en-US" b="1" dirty="0">
              <a:solidFill>
                <a:schemeClr val="tx1"/>
              </a:solidFill>
            </a:rPr>
            <a:t>Add Tables:</a:t>
          </a:r>
          <a:endParaRPr lang="en-US" dirty="0">
            <a:solidFill>
              <a:schemeClr val="tx1"/>
            </a:solidFill>
          </a:endParaRPr>
        </a:p>
      </dsp:txBody>
      <dsp:txXfrm>
        <a:off x="859191" y="3719443"/>
        <a:ext cx="9656409" cy="743889"/>
      </dsp:txXfrm>
    </dsp:sp>
    <dsp:sp modelId="{1E1EB188-2F3F-42D1-85B9-6510F103FC4C}">
      <dsp:nvSpPr>
        <dsp:cNvPr id="18" name="Rounded Rectangle 17"/>
        <dsp:cNvSpPr/>
      </dsp:nvSpPr>
      <dsp:spPr bwMode="white">
        <a:xfrm>
          <a:off x="0" y="4649303"/>
          <a:ext cx="10515600" cy="743889"/>
        </a:xfrm>
        <a:prstGeom prst="roundRect">
          <a:avLst>
            <a:gd name="adj" fmla="val 10000"/>
          </a:avLst>
        </a:prstGeom>
      </dsp:spPr>
      <dsp:style>
        <a:lnRef idx="0">
          <a:schemeClr val="accent1"/>
        </a:lnRef>
        <a:fillRef idx="1">
          <a:schemeClr val="accent1">
            <a:tint val="40000"/>
          </a:schemeClr>
        </a:fillRef>
        <a:effectRef idx="0">
          <a:scrgbClr r="0" g="0" b="0"/>
        </a:effectRef>
        <a:fontRef idx="minor"/>
      </dsp:style>
      <dsp:txXfrm>
        <a:off x="0" y="4649303"/>
        <a:ext cx="10515600" cy="743889"/>
      </dsp:txXfrm>
    </dsp:sp>
    <dsp:sp modelId="{A56E4725-5254-4E3F-B85E-567A2349BA3B}">
      <dsp:nvSpPr>
        <dsp:cNvPr id="19" name="Rectangles 18"/>
        <dsp:cNvSpPr/>
      </dsp:nvSpPr>
      <dsp:spPr bwMode="white">
        <a:xfrm>
          <a:off x="225026" y="4816678"/>
          <a:ext cx="409139" cy="409139"/>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sp:spPr>
      <dsp:style>
        <a:lnRef idx="2">
          <a:schemeClr val="lt1"/>
        </a:lnRef>
        <a:fillRef idx="1">
          <a:schemeClr val="accent1"/>
        </a:fillRef>
        <a:effectRef idx="0">
          <a:scrgbClr r="0" g="0" b="0"/>
        </a:effectRef>
        <a:fontRef idx="minor">
          <a:schemeClr val="lt1"/>
        </a:fontRef>
      </dsp:style>
      <dsp:txXfrm>
        <a:off x="225026" y="4816678"/>
        <a:ext cx="409139" cy="409139"/>
      </dsp:txXfrm>
    </dsp:sp>
    <dsp:sp modelId="{5294B034-B6DE-49EF-9361-4AE1E56BFAF6}">
      <dsp:nvSpPr>
        <dsp:cNvPr id="20" name="Rectangles 19"/>
        <dsp:cNvSpPr/>
      </dsp:nvSpPr>
      <dsp:spPr bwMode="white">
        <a:xfrm>
          <a:off x="859191" y="4649303"/>
          <a:ext cx="9656409" cy="743889"/>
        </a:xfrm>
        <a:prstGeom prst="rect">
          <a:avLst/>
        </a:prstGeom>
      </dsp:spPr>
      <dsp:style>
        <a:lnRef idx="0">
          <a:schemeClr val="dk1">
            <a:alpha val="0"/>
          </a:schemeClr>
        </a:lnRef>
        <a:fillRef idx="0">
          <a:schemeClr val="lt1">
            <a:alpha val="0"/>
          </a:schemeClr>
        </a:fillRef>
        <a:effectRef idx="0">
          <a:scrgbClr r="0" g="0" b="0"/>
        </a:effectRef>
        <a:fontRef idx="minor"/>
      </dsp:style>
      <dsp:txBody>
        <a:bodyPr lIns="78728" tIns="78728" rIns="78728" bIns="78728" anchor="ctr"/>
        <a:lstStyle>
          <a:lvl1pPr algn="l">
            <a:defRPr sz="1500"/>
          </a:lvl1pPr>
          <a:lvl2pPr marL="57150" indent="-57150" algn="l">
            <a:defRPr sz="1100"/>
          </a:lvl2pPr>
          <a:lvl3pPr marL="114300" indent="-57150" algn="l">
            <a:defRPr sz="1100"/>
          </a:lvl3pPr>
          <a:lvl4pPr marL="171450" indent="-57150" algn="l">
            <a:defRPr sz="1100"/>
          </a:lvl4pPr>
          <a:lvl5pPr marL="228600" indent="-57150" algn="l">
            <a:defRPr sz="1100"/>
          </a:lvl5pPr>
          <a:lvl6pPr marL="285750" indent="-57150" algn="l">
            <a:defRPr sz="1100"/>
          </a:lvl6pPr>
          <a:lvl7pPr marL="342900" indent="-57150" algn="l">
            <a:defRPr sz="1100"/>
          </a:lvl7pPr>
          <a:lvl8pPr marL="400050" indent="-57150" algn="l">
            <a:defRPr sz="1100"/>
          </a:lvl8pPr>
          <a:lvl9pPr marL="457200" indent="-57150" algn="l">
            <a:defRPr sz="1100"/>
          </a:lvl9pPr>
        </a:lstStyle>
        <a:p>
          <a:pPr lvl="0">
            <a:lnSpc>
              <a:spcPct val="100000"/>
            </a:lnSpc>
            <a:spcBef>
              <a:spcPct val="0"/>
            </a:spcBef>
            <a:spcAft>
              <a:spcPct val="35000"/>
            </a:spcAft>
          </a:pPr>
          <a:r>
            <a:rPr lang="en-US">
              <a:solidFill>
                <a:schemeClr val="tx1"/>
              </a:solidFill>
            </a:rPr>
            <a:t>Admins can add new tables to the system. They input details such as table number, seating capacity, and location within the establishment. This helps maintain an accurate representation of the restaurant's layout.</a:t>
          </a:r>
          <a:endParaRPr>
            <a:solidFill>
              <a:schemeClr val="tx1"/>
            </a:solidFill>
          </a:endParaRPr>
        </a:p>
      </dsp:txBody>
      <dsp:txXfrm>
        <a:off x="859191" y="4649303"/>
        <a:ext cx="9656409" cy="743889"/>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0515600" cy="4352544"/>
        <a:chOff x="0" y="0"/>
        <a:chExt cx="10515600" cy="4352544"/>
      </a:xfrm>
    </dsp:grpSpPr>
    <dsp:sp modelId="{6F482B2A-3B26-4D93-883A-2B029D8E2381}">
      <dsp:nvSpPr>
        <dsp:cNvPr id="3" name="Rounded Rectangle 2"/>
        <dsp:cNvSpPr/>
      </dsp:nvSpPr>
      <dsp:spPr bwMode="white">
        <a:xfrm>
          <a:off x="0" y="0"/>
          <a:ext cx="10515600" cy="916325"/>
        </a:xfrm>
        <a:prstGeom prst="roundRect">
          <a:avLst>
            <a:gd name="adj" fmla="val 10000"/>
          </a:avLst>
        </a:prstGeom>
      </dsp:spPr>
      <dsp:style>
        <a:lnRef idx="0">
          <a:schemeClr val="lt1">
            <a:alpha val="0"/>
          </a:schemeClr>
        </a:lnRef>
        <a:fillRef idx="1">
          <a:schemeClr val="accent2"/>
        </a:fillRef>
        <a:effectRef idx="0">
          <a:scrgbClr r="0" g="0" b="0"/>
        </a:effectRef>
        <a:fontRef idx="minor"/>
      </dsp:style>
      <dsp:txXfrm>
        <a:off x="0" y="0"/>
        <a:ext cx="10515600" cy="916325"/>
      </dsp:txXfrm>
    </dsp:sp>
    <dsp:sp modelId="{89D4D1F9-4225-4F21-A831-2E54E4616935}">
      <dsp:nvSpPr>
        <dsp:cNvPr id="4" name="Rectangles 3"/>
        <dsp:cNvSpPr/>
      </dsp:nvSpPr>
      <dsp:spPr bwMode="white">
        <a:xfrm>
          <a:off x="277188" y="206173"/>
          <a:ext cx="503979" cy="503979"/>
        </a:xfrm>
        <a:prstGeom prst="rect">
          <a:avLst/>
        </a:prstGeom>
        <a: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sp:spPr>
      <dsp:style>
        <a:lnRef idx="2">
          <a:schemeClr val="lt1">
            <a:alpha val="0"/>
          </a:schemeClr>
        </a:lnRef>
        <a:fillRef idx="1">
          <a:schemeClr val="bg1"/>
        </a:fillRef>
        <a:effectRef idx="0">
          <a:scrgbClr r="0" g="0" b="0"/>
        </a:effectRef>
        <a:fontRef idx="minor">
          <a:schemeClr val="lt1"/>
        </a:fontRef>
      </dsp:style>
      <dsp:txXfrm>
        <a:off x="277188" y="206173"/>
        <a:ext cx="503979" cy="503979"/>
      </dsp:txXfrm>
    </dsp:sp>
    <dsp:sp modelId="{231B99B6-87B0-4F1E-B028-BBCCFEBB35E1}">
      <dsp:nvSpPr>
        <dsp:cNvPr id="5" name="Rectangles 4"/>
        <dsp:cNvSpPr/>
      </dsp:nvSpPr>
      <dsp:spPr bwMode="white">
        <a:xfrm>
          <a:off x="1058355" y="0"/>
          <a:ext cx="9457245" cy="91632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96977" tIns="96977" rIns="96977" bIns="96977" anchor="ctr"/>
        <a:lstStyle>
          <a:lvl1pPr algn="l">
            <a:defRPr sz="21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0">
            <a:lnSpc>
              <a:spcPct val="100000"/>
            </a:lnSpc>
            <a:spcBef>
              <a:spcPct val="0"/>
            </a:spcBef>
            <a:spcAft>
              <a:spcPct val="35000"/>
            </a:spcAft>
          </a:pPr>
          <a:r>
            <a:rPr lang="en-US" b="1" dirty="0">
              <a:solidFill>
                <a:schemeClr val="bg1"/>
              </a:solidFill>
            </a:rPr>
            <a:t>Menu Management:</a:t>
          </a:r>
          <a:endParaRPr lang="en-US" dirty="0">
            <a:solidFill>
              <a:schemeClr val="bg1"/>
            </a:solidFill>
          </a:endParaRPr>
        </a:p>
      </dsp:txBody>
      <dsp:txXfrm>
        <a:off x="1058355" y="0"/>
        <a:ext cx="9457245" cy="916325"/>
      </dsp:txXfrm>
    </dsp:sp>
    <dsp:sp modelId="{AAA72093-3676-4E42-A7BF-4C41A28D32F1}">
      <dsp:nvSpPr>
        <dsp:cNvPr id="6" name="Rounded Rectangle 5"/>
        <dsp:cNvSpPr/>
      </dsp:nvSpPr>
      <dsp:spPr bwMode="white">
        <a:xfrm>
          <a:off x="0" y="1145406"/>
          <a:ext cx="10515600" cy="916325"/>
        </a:xfrm>
        <a:prstGeom prst="roundRect">
          <a:avLst>
            <a:gd name="adj" fmla="val 10000"/>
          </a:avLst>
        </a:prstGeom>
      </dsp:spPr>
      <dsp:style>
        <a:lnRef idx="0">
          <a:schemeClr val="lt1">
            <a:alpha val="0"/>
          </a:schemeClr>
        </a:lnRef>
        <a:fillRef idx="1">
          <a:schemeClr val="accent3"/>
        </a:fillRef>
        <a:effectRef idx="0">
          <a:scrgbClr r="0" g="0" b="0"/>
        </a:effectRef>
        <a:fontRef idx="minor"/>
      </dsp:style>
      <dsp:txXfrm>
        <a:off x="0" y="1145406"/>
        <a:ext cx="10515600" cy="916325"/>
      </dsp:txXfrm>
    </dsp:sp>
    <dsp:sp modelId="{4B867CF0-1426-4D31-8478-EA3708F510BD}">
      <dsp:nvSpPr>
        <dsp:cNvPr id="7" name="Rectangles 6"/>
        <dsp:cNvSpPr/>
      </dsp:nvSpPr>
      <dsp:spPr bwMode="white">
        <a:xfrm>
          <a:off x="277188" y="1351579"/>
          <a:ext cx="503979" cy="503979"/>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sp:spPr>
      <dsp:style>
        <a:lnRef idx="2">
          <a:schemeClr val="lt1">
            <a:alpha val="0"/>
          </a:schemeClr>
        </a:lnRef>
        <a:fillRef idx="1">
          <a:schemeClr val="bg1"/>
        </a:fillRef>
        <a:effectRef idx="0">
          <a:scrgbClr r="0" g="0" b="0"/>
        </a:effectRef>
        <a:fontRef idx="minor">
          <a:schemeClr val="lt1"/>
        </a:fontRef>
      </dsp:style>
      <dsp:txXfrm>
        <a:off x="277188" y="1351579"/>
        <a:ext cx="503979" cy="503979"/>
      </dsp:txXfrm>
    </dsp:sp>
    <dsp:sp modelId="{6CBE2243-69BB-4708-9468-7BCDF075C122}">
      <dsp:nvSpPr>
        <dsp:cNvPr id="8" name="Rectangles 7"/>
        <dsp:cNvSpPr/>
      </dsp:nvSpPr>
      <dsp:spPr bwMode="white">
        <a:xfrm>
          <a:off x="1058355" y="1145406"/>
          <a:ext cx="9457245" cy="91632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96977" tIns="96977" rIns="96977" bIns="96977" anchor="ctr"/>
        <a:lstStyle>
          <a:lvl1pPr algn="l">
            <a:defRPr sz="21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0">
            <a:lnSpc>
              <a:spcPct val="100000"/>
            </a:lnSpc>
            <a:spcBef>
              <a:spcPct val="0"/>
            </a:spcBef>
            <a:spcAft>
              <a:spcPct val="35000"/>
            </a:spcAft>
          </a:pPr>
          <a:r>
            <a:rPr lang="en-US">
              <a:solidFill>
                <a:schemeClr val="bg1"/>
              </a:solidFill>
            </a:rPr>
            <a:t>Admins can manage the menu available for reservations. They can add new dishes, update existing ones, set prices, and define special offers or seasonal items.</a:t>
          </a:r>
          <a:endParaRPr>
            <a:solidFill>
              <a:schemeClr val="bg1"/>
            </a:solidFill>
          </a:endParaRPr>
        </a:p>
      </dsp:txBody>
      <dsp:txXfrm>
        <a:off x="1058355" y="1145406"/>
        <a:ext cx="9457245" cy="916325"/>
      </dsp:txXfrm>
    </dsp:sp>
    <dsp:sp modelId="{9E12FAB6-0400-406E-A35A-5B725495E7DC}">
      <dsp:nvSpPr>
        <dsp:cNvPr id="9" name="Rounded Rectangle 8"/>
        <dsp:cNvSpPr/>
      </dsp:nvSpPr>
      <dsp:spPr bwMode="white">
        <a:xfrm>
          <a:off x="0" y="2290813"/>
          <a:ext cx="10515600" cy="916325"/>
        </a:xfrm>
        <a:prstGeom prst="roundRect">
          <a:avLst>
            <a:gd name="adj" fmla="val 10000"/>
          </a:avLst>
        </a:prstGeom>
      </dsp:spPr>
      <dsp:style>
        <a:lnRef idx="0">
          <a:schemeClr val="lt1">
            <a:alpha val="0"/>
          </a:schemeClr>
        </a:lnRef>
        <a:fillRef idx="1">
          <a:schemeClr val="accent4"/>
        </a:fillRef>
        <a:effectRef idx="0">
          <a:scrgbClr r="0" g="0" b="0"/>
        </a:effectRef>
        <a:fontRef idx="minor"/>
      </dsp:style>
      <dsp:txXfrm>
        <a:off x="0" y="2290813"/>
        <a:ext cx="10515600" cy="916325"/>
      </dsp:txXfrm>
    </dsp:sp>
    <dsp:sp modelId="{45A21AEE-EFED-4C9F-8F39-BBF3FFA2C074}">
      <dsp:nvSpPr>
        <dsp:cNvPr id="10" name="Rectangles 9"/>
        <dsp:cNvSpPr/>
      </dsp:nvSpPr>
      <dsp:spPr bwMode="white">
        <a:xfrm>
          <a:off x="277188" y="2496986"/>
          <a:ext cx="503979" cy="503979"/>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sp:spPr>
      <dsp:style>
        <a:lnRef idx="2">
          <a:schemeClr val="lt1">
            <a:alpha val="0"/>
          </a:schemeClr>
        </a:lnRef>
        <a:fillRef idx="1">
          <a:schemeClr val="bg1"/>
        </a:fillRef>
        <a:effectRef idx="0">
          <a:scrgbClr r="0" g="0" b="0"/>
        </a:effectRef>
        <a:fontRef idx="minor">
          <a:schemeClr val="lt1"/>
        </a:fontRef>
      </dsp:style>
      <dsp:txXfrm>
        <a:off x="277188" y="2496986"/>
        <a:ext cx="503979" cy="503979"/>
      </dsp:txXfrm>
    </dsp:sp>
    <dsp:sp modelId="{2E94833E-27BE-4B3A-ACA7-174AC23F1CE9}">
      <dsp:nvSpPr>
        <dsp:cNvPr id="11" name="Rectangles 10"/>
        <dsp:cNvSpPr/>
      </dsp:nvSpPr>
      <dsp:spPr bwMode="white">
        <a:xfrm>
          <a:off x="1058355" y="2290813"/>
          <a:ext cx="9457245" cy="91632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96977" tIns="96977" rIns="96977" bIns="96977" anchor="ctr"/>
        <a:lstStyle>
          <a:lvl1pPr algn="l">
            <a:defRPr sz="21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0">
            <a:lnSpc>
              <a:spcPct val="100000"/>
            </a:lnSpc>
            <a:spcBef>
              <a:spcPct val="0"/>
            </a:spcBef>
            <a:spcAft>
              <a:spcPct val="35000"/>
            </a:spcAft>
          </a:pPr>
          <a:r>
            <a:rPr lang="en-US" b="1">
              <a:solidFill>
                <a:schemeClr val="bg1"/>
              </a:solidFill>
            </a:rPr>
            <a:t>Logout:</a:t>
          </a:r>
          <a:endParaRPr lang="en-US">
            <a:solidFill>
              <a:schemeClr val="bg1"/>
            </a:solidFill>
          </a:endParaRPr>
        </a:p>
      </dsp:txBody>
      <dsp:txXfrm>
        <a:off x="1058355" y="2290813"/>
        <a:ext cx="9457245" cy="916325"/>
      </dsp:txXfrm>
    </dsp:sp>
    <dsp:sp modelId="{1DAE463E-C89D-4F0C-9590-FFEA7FC468EB}">
      <dsp:nvSpPr>
        <dsp:cNvPr id="12" name="Rounded Rectangle 11"/>
        <dsp:cNvSpPr/>
      </dsp:nvSpPr>
      <dsp:spPr bwMode="white">
        <a:xfrm>
          <a:off x="0" y="3436219"/>
          <a:ext cx="10515600" cy="916325"/>
        </a:xfrm>
        <a:prstGeom prst="roundRect">
          <a:avLst>
            <a:gd name="adj" fmla="val 10000"/>
          </a:avLst>
        </a:prstGeom>
      </dsp:spPr>
      <dsp:style>
        <a:lnRef idx="0">
          <a:schemeClr val="lt1">
            <a:alpha val="0"/>
          </a:schemeClr>
        </a:lnRef>
        <a:fillRef idx="1">
          <a:schemeClr val="accent5"/>
        </a:fillRef>
        <a:effectRef idx="0">
          <a:scrgbClr r="0" g="0" b="0"/>
        </a:effectRef>
        <a:fontRef idx="minor"/>
      </dsp:style>
      <dsp:txXfrm>
        <a:off x="0" y="3436219"/>
        <a:ext cx="10515600" cy="916325"/>
      </dsp:txXfrm>
    </dsp:sp>
    <dsp:sp modelId="{BE588C22-A9D1-4077-BBD1-C63CC2740CCF}">
      <dsp:nvSpPr>
        <dsp:cNvPr id="13" name="Rectangles 12"/>
        <dsp:cNvSpPr/>
      </dsp:nvSpPr>
      <dsp:spPr bwMode="white">
        <a:xfrm>
          <a:off x="277188" y="3642392"/>
          <a:ext cx="503979" cy="503979"/>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sp:spPr>
      <dsp:style>
        <a:lnRef idx="2">
          <a:schemeClr val="lt1">
            <a:alpha val="0"/>
          </a:schemeClr>
        </a:lnRef>
        <a:fillRef idx="1">
          <a:schemeClr val="bg1"/>
        </a:fillRef>
        <a:effectRef idx="0">
          <a:scrgbClr r="0" g="0" b="0"/>
        </a:effectRef>
        <a:fontRef idx="minor">
          <a:schemeClr val="lt1"/>
        </a:fontRef>
      </dsp:style>
      <dsp:txXfrm>
        <a:off x="277188" y="3642392"/>
        <a:ext cx="503979" cy="503979"/>
      </dsp:txXfrm>
    </dsp:sp>
    <dsp:sp modelId="{A9A47759-34E5-4920-8F8F-E7E6C070BFE0}">
      <dsp:nvSpPr>
        <dsp:cNvPr id="14" name="Rectangles 13"/>
        <dsp:cNvSpPr/>
      </dsp:nvSpPr>
      <dsp:spPr bwMode="white">
        <a:xfrm>
          <a:off x="1058355" y="3436219"/>
          <a:ext cx="9457245" cy="91632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96977" tIns="96977" rIns="96977" bIns="96977" anchor="ctr"/>
        <a:lstStyle>
          <a:lvl1pPr algn="l">
            <a:defRPr sz="21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0">
            <a:lnSpc>
              <a:spcPct val="100000"/>
            </a:lnSpc>
            <a:spcBef>
              <a:spcPct val="0"/>
            </a:spcBef>
            <a:spcAft>
              <a:spcPct val="35000"/>
            </a:spcAft>
          </a:pPr>
          <a:r>
            <a:rPr lang="en-US">
              <a:solidFill>
                <a:schemeClr val="bg1"/>
              </a:solidFill>
            </a:rPr>
            <a:t>Provide a secure logout mechanism so admins can end their session. This prevents unauthorized access to admin privileges.</a:t>
          </a:r>
          <a:endParaRPr>
            <a:solidFill>
              <a:schemeClr val="bg1"/>
            </a:solidFill>
          </a:endParaRPr>
        </a:p>
      </dsp:txBody>
      <dsp:txXfrm>
        <a:off x="1058355" y="3436219"/>
        <a:ext cx="9457245" cy="91632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parTxLTRAlign" val="l"/>
            <dgm:param type="parTxRTLAlign" val="r"/>
            <dgm:param type="shpTxLTRAlignCh" val="l"/>
            <dgm:param type="shpTxRTLAlignCh" val="r"/>
            <dgm:param type="txAnchorVert" val="mid"/>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parTxLTRAlign" val="l"/>
                <dgm:param type="parTxRTLAlign" val="r"/>
                <dgm:param type="shpTxLTRAlignCh" val="l"/>
                <dgm:param type="shpTxRTLAlignCh" val="r"/>
                <dgm:param type="stBulletLvl" val="0"/>
                <dgm:param type="txAnchorVertCh" val="mid"/>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parTxLTRAlign" val="l"/>
            <dgm:param type="parTxRTLAlign" val="r"/>
            <dgm:param type="shpTxLTRAlignCh" val="l"/>
            <dgm:param type="shpTxRTLAlignCh" val="r"/>
            <dgm:param type="txAnchorVert" val="mid"/>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parTxLTRAlign" val="l"/>
                <dgm:param type="parTxRTLAlign" val="r"/>
                <dgm:param type="shpTxLTRAlignCh" val="l"/>
                <dgm:param type="shpTxRTLAlignCh" val="r"/>
                <dgm:param type="stBulletLvl" val="0"/>
                <dgm:param type="txAnchorVertCh" val="mid"/>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invX="1"/>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invX="1"/>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invX="1"/>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invX="1"/>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invX="1"/>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invX="1"/>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invX="1"/>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invX="1"/>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invX="1"/>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invX="1"/>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invX="1"/>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invX="1"/>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image" Target="../media/image17.jpeg"/></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image" Target="../media/image17.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jpeg"/><Relationship Id="rId1" Type="http://schemas.openxmlformats.org/officeDocument/2006/relationships/image" Target="../media/image21.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jpe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26.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jpeg"/><Relationship Id="rId1" Type="http://schemas.openxmlformats.org/officeDocument/2006/relationships/image" Target="../media/image35.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a:p>
        </p:txBody>
      </p:sp>
      <p:pic>
        <p:nvPicPr>
          <p:cNvPr id="4" name="Picture 3" descr="caf1"/>
          <p:cNvPicPr>
            <a:picLocks noChangeAspect="1"/>
          </p:cNvPicPr>
          <p:nvPr/>
        </p:nvPicPr>
        <p:blipFill>
          <a:blip r:embed="rId1"/>
          <a:stretch>
            <a:fillRect/>
          </a:stretch>
        </p:blipFill>
        <p:spPr>
          <a:xfrm>
            <a:off x="37465" y="43815"/>
            <a:ext cx="12192635" cy="6858000"/>
          </a:xfrm>
          <a:prstGeom prst="rect">
            <a:avLst/>
          </a:prstGeom>
        </p:spPr>
      </p:pic>
      <p:sp>
        <p:nvSpPr>
          <p:cNvPr id="6" name="Text Box 5"/>
          <p:cNvSpPr txBox="1"/>
          <p:nvPr/>
        </p:nvSpPr>
        <p:spPr>
          <a:xfrm>
            <a:off x="810895" y="2132330"/>
            <a:ext cx="10645140" cy="1014730"/>
          </a:xfrm>
          <a:prstGeom prst="rect">
            <a:avLst/>
          </a:prstGeom>
          <a:noFill/>
        </p:spPr>
        <p:txBody>
          <a:bodyPr wrap="square" rtlCol="0">
            <a:spAutoFit/>
          </a:bodyPr>
          <a:p>
            <a:r>
              <a:rPr lang="en-IN" altLang="en-US" sz="6000">
                <a:solidFill>
                  <a:schemeClr val="accent1">
                    <a:lumMod val="20000"/>
                    <a:lumOff val="80000"/>
                  </a:schemeClr>
                </a:solidFill>
                <a:latin typeface="Times New Roman" panose="02020603050405020304" pitchFamily="18" charset="0"/>
                <a:cs typeface="Times New Roman" panose="02020603050405020304" pitchFamily="18" charset="0"/>
              </a:rPr>
              <a:t>Cafe Table Reservation System</a:t>
            </a:r>
            <a:endParaRPr lang="en-IN" altLang="en-US" sz="6000">
              <a:solidFill>
                <a:schemeClr val="accent1">
                  <a:lumMod val="20000"/>
                  <a:lumOff val="80000"/>
                </a:schemeClr>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invX="1"/>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endParaRPr lang="en-US"/>
          </a:p>
        </p:txBody>
      </p:sp>
      <p:pic>
        <p:nvPicPr>
          <p:cNvPr id="4" name="Content Placeholder 3" descr="22"/>
          <p:cNvPicPr>
            <a:picLocks noChangeAspect="1"/>
          </p:cNvPicPr>
          <p:nvPr>
            <p:ph idx="1"/>
          </p:nvPr>
        </p:nvPicPr>
        <p:blipFill>
          <a:blip r:embed="rId1"/>
          <a:stretch>
            <a:fillRect/>
          </a:stretch>
        </p:blipFill>
        <p:spPr>
          <a:xfrm>
            <a:off x="0" y="0"/>
            <a:ext cx="12191365" cy="6858000"/>
          </a:xfrm>
          <a:prstGeom prst="rect">
            <a:avLst/>
          </a:prstGeom>
        </p:spPr>
      </p:pic>
      <p:sp>
        <p:nvSpPr>
          <p:cNvPr id="6" name="Text Box 5"/>
          <p:cNvSpPr txBox="1"/>
          <p:nvPr/>
        </p:nvSpPr>
        <p:spPr>
          <a:xfrm>
            <a:off x="4543425" y="111760"/>
            <a:ext cx="5467350" cy="460375"/>
          </a:xfrm>
          <a:prstGeom prst="rect">
            <a:avLst/>
          </a:prstGeom>
          <a:noFill/>
        </p:spPr>
        <p:txBody>
          <a:bodyPr wrap="square" rtlCol="0">
            <a:spAutoFit/>
          </a:bodyPr>
          <a:p>
            <a:r>
              <a:rPr lang="en-IN" altLang="en-US" sz="2400">
                <a:solidFill>
                  <a:schemeClr val="bg1"/>
                </a:solidFill>
              </a:rPr>
              <a:t>ER-Diagram</a:t>
            </a:r>
            <a:endParaRPr lang="en-IN" altLang="en-US" sz="2400">
              <a:solidFill>
                <a:schemeClr val="bg1"/>
              </a:solidFill>
            </a:endParaRPr>
          </a:p>
        </p:txBody>
      </p:sp>
      <p:sp>
        <p:nvSpPr>
          <p:cNvPr id="7" name="Rectangles 6"/>
          <p:cNvSpPr/>
          <p:nvPr/>
        </p:nvSpPr>
        <p:spPr>
          <a:xfrm>
            <a:off x="2094865" y="1285240"/>
            <a:ext cx="8185785" cy="4431665"/>
          </a:xfrm>
          <a:prstGeom prst="rect">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Oval 7"/>
          <p:cNvSpPr/>
          <p:nvPr/>
        </p:nvSpPr>
        <p:spPr>
          <a:xfrm>
            <a:off x="10375900" y="2576195"/>
            <a:ext cx="1562100" cy="1470660"/>
          </a:xfrm>
          <a:prstGeom prst="ellipse">
            <a:avLst/>
          </a:prstGeom>
          <a:solidFill>
            <a:schemeClr val="accent1">
              <a:alpha val="6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en-US">
                <a:solidFill>
                  <a:schemeClr val="accent6">
                    <a:lumMod val="40000"/>
                    <a:lumOff val="60000"/>
                  </a:schemeClr>
                </a:solidFill>
              </a:rPr>
              <a:t>Admin</a:t>
            </a:r>
            <a:endParaRPr lang="en-IN" altLang="en-US">
              <a:solidFill>
                <a:schemeClr val="accent6">
                  <a:lumMod val="40000"/>
                  <a:lumOff val="60000"/>
                </a:schemeClr>
              </a:solidFill>
            </a:endParaRPr>
          </a:p>
        </p:txBody>
      </p:sp>
      <p:sp>
        <p:nvSpPr>
          <p:cNvPr id="10" name="Oval 9"/>
          <p:cNvSpPr/>
          <p:nvPr/>
        </p:nvSpPr>
        <p:spPr>
          <a:xfrm>
            <a:off x="222250" y="2576195"/>
            <a:ext cx="1562100" cy="1470660"/>
          </a:xfrm>
          <a:prstGeom prst="ellipse">
            <a:avLst/>
          </a:prstGeom>
          <a:solidFill>
            <a:schemeClr val="accent1">
              <a:alpha val="6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en-US">
                <a:solidFill>
                  <a:schemeClr val="accent6">
                    <a:lumMod val="40000"/>
                    <a:lumOff val="60000"/>
                  </a:schemeClr>
                </a:solidFill>
              </a:rPr>
              <a:t>User</a:t>
            </a:r>
            <a:endParaRPr lang="en-IN" altLang="en-US">
              <a:solidFill>
                <a:schemeClr val="accent6">
                  <a:lumMod val="40000"/>
                  <a:lumOff val="60000"/>
                </a:schemeClr>
              </a:solidFill>
            </a:endParaRPr>
          </a:p>
        </p:txBody>
      </p:sp>
      <p:sp>
        <p:nvSpPr>
          <p:cNvPr id="11" name="Oval 10"/>
          <p:cNvSpPr/>
          <p:nvPr/>
        </p:nvSpPr>
        <p:spPr>
          <a:xfrm>
            <a:off x="4969510" y="3098165"/>
            <a:ext cx="1978025" cy="426085"/>
          </a:xfrm>
          <a:prstGeom prst="ellipse">
            <a:avLst/>
          </a:prstGeom>
          <a:solidFill>
            <a:srgbClr val="22D44C"/>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en-US"/>
              <a:t>Login</a:t>
            </a:r>
            <a:endParaRPr lang="en-IN" altLang="en-US"/>
          </a:p>
        </p:txBody>
      </p:sp>
      <p:sp>
        <p:nvSpPr>
          <p:cNvPr id="15" name="Oval 14"/>
          <p:cNvSpPr/>
          <p:nvPr/>
        </p:nvSpPr>
        <p:spPr>
          <a:xfrm>
            <a:off x="4507865" y="1285240"/>
            <a:ext cx="2901315" cy="405765"/>
          </a:xfrm>
          <a:prstGeom prst="ellipse">
            <a:avLst/>
          </a:prstGeom>
          <a:solidFill>
            <a:schemeClr val="accent6">
              <a:lumMod val="40000"/>
              <a:lumOff val="60000"/>
              <a:alpha val="53000"/>
            </a:schemeClr>
          </a:solidFill>
        </p:spPr>
        <p:style>
          <a:lnRef idx="1">
            <a:schemeClr val="accent2"/>
          </a:lnRef>
          <a:fillRef idx="2">
            <a:schemeClr val="accent2"/>
          </a:fillRef>
          <a:effectRef idx="1">
            <a:schemeClr val="accent2"/>
          </a:effectRef>
          <a:fontRef idx="minor">
            <a:schemeClr val="dk1"/>
          </a:fontRef>
        </p:style>
        <p:txBody>
          <a:bodyPr rtlCol="0" anchor="ctr"/>
          <a:p>
            <a:pPr algn="ctr"/>
            <a:r>
              <a:rPr lang="en-IN" altLang="en-US" sz="1600">
                <a:solidFill>
                  <a:srgbClr val="F6FC14"/>
                </a:solidFill>
              </a:rPr>
              <a:t>New user Registration</a:t>
            </a:r>
            <a:endParaRPr lang="en-IN" altLang="en-US" sz="1600">
              <a:solidFill>
                <a:srgbClr val="F6FC14"/>
              </a:solidFill>
            </a:endParaRPr>
          </a:p>
        </p:txBody>
      </p:sp>
      <p:cxnSp>
        <p:nvCxnSpPr>
          <p:cNvPr id="16" name="Straight Connector 15"/>
          <p:cNvCxnSpPr>
            <a:stCxn id="8" idx="2"/>
            <a:endCxn id="11" idx="6"/>
          </p:cNvCxnSpPr>
          <p:nvPr/>
        </p:nvCxnSpPr>
        <p:spPr>
          <a:xfrm flipH="1">
            <a:off x="6947535" y="3311525"/>
            <a:ext cx="342836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7" name="Straight Connector 16"/>
          <p:cNvCxnSpPr>
            <a:stCxn id="10" idx="6"/>
            <a:endCxn id="11" idx="2"/>
          </p:cNvCxnSpPr>
          <p:nvPr/>
        </p:nvCxnSpPr>
        <p:spPr>
          <a:xfrm>
            <a:off x="1784350" y="3311525"/>
            <a:ext cx="318516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8" name="Straight Connector 17"/>
          <p:cNvCxnSpPr>
            <a:stCxn id="11" idx="0"/>
            <a:endCxn id="15" idx="4"/>
          </p:cNvCxnSpPr>
          <p:nvPr/>
        </p:nvCxnSpPr>
        <p:spPr>
          <a:xfrm flipV="1">
            <a:off x="5958840" y="1691005"/>
            <a:ext cx="0" cy="1407160"/>
          </a:xfrm>
          <a:prstGeom prst="line">
            <a:avLst/>
          </a:prstGeom>
        </p:spPr>
        <p:style>
          <a:lnRef idx="3">
            <a:schemeClr val="accent2"/>
          </a:lnRef>
          <a:fillRef idx="0">
            <a:schemeClr val="accent2"/>
          </a:fillRef>
          <a:effectRef idx="2">
            <a:schemeClr val="accent2"/>
          </a:effectRef>
          <a:fontRef idx="minor">
            <a:schemeClr val="tx1"/>
          </a:fontRef>
        </p:style>
      </p:cxnSp>
      <p:sp>
        <p:nvSpPr>
          <p:cNvPr id="19" name="Oval 18"/>
          <p:cNvSpPr/>
          <p:nvPr/>
        </p:nvSpPr>
        <p:spPr>
          <a:xfrm>
            <a:off x="2256790" y="1391285"/>
            <a:ext cx="1957705" cy="415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en-US" sz="1200"/>
              <a:t>Change Password</a:t>
            </a:r>
            <a:endParaRPr lang="en-IN" altLang="en-US" sz="1200"/>
          </a:p>
        </p:txBody>
      </p:sp>
      <p:sp>
        <p:nvSpPr>
          <p:cNvPr id="21" name="Oval 20"/>
          <p:cNvSpPr/>
          <p:nvPr/>
        </p:nvSpPr>
        <p:spPr>
          <a:xfrm>
            <a:off x="3397885" y="2106930"/>
            <a:ext cx="1957705" cy="415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en-US" sz="1400"/>
              <a:t>Update Profile</a:t>
            </a:r>
            <a:endParaRPr lang="en-IN" altLang="en-US" sz="1400"/>
          </a:p>
        </p:txBody>
      </p:sp>
      <p:sp>
        <p:nvSpPr>
          <p:cNvPr id="22" name="Oval 21"/>
          <p:cNvSpPr/>
          <p:nvPr/>
        </p:nvSpPr>
        <p:spPr>
          <a:xfrm>
            <a:off x="2094865" y="5177790"/>
            <a:ext cx="1957705" cy="415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en-US" sz="1400"/>
              <a:t>User Register</a:t>
            </a:r>
            <a:endParaRPr lang="en-IN" altLang="en-US" sz="1400"/>
          </a:p>
        </p:txBody>
      </p:sp>
      <p:sp>
        <p:nvSpPr>
          <p:cNvPr id="23" name="Oval 22"/>
          <p:cNvSpPr/>
          <p:nvPr/>
        </p:nvSpPr>
        <p:spPr>
          <a:xfrm>
            <a:off x="3752850" y="3794760"/>
            <a:ext cx="1957705" cy="415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en-US" sz="1400"/>
              <a:t>Search Tables</a:t>
            </a:r>
            <a:endParaRPr lang="en-IN" altLang="en-US" sz="1400"/>
          </a:p>
        </p:txBody>
      </p:sp>
      <p:sp>
        <p:nvSpPr>
          <p:cNvPr id="24" name="Oval 23"/>
          <p:cNvSpPr/>
          <p:nvPr/>
        </p:nvSpPr>
        <p:spPr>
          <a:xfrm>
            <a:off x="4888230" y="4815840"/>
            <a:ext cx="1957705" cy="415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en-US" sz="1400"/>
              <a:t>Reserve Table</a:t>
            </a:r>
            <a:endParaRPr lang="en-IN" altLang="en-US" sz="1400"/>
          </a:p>
        </p:txBody>
      </p:sp>
      <p:cxnSp>
        <p:nvCxnSpPr>
          <p:cNvPr id="26" name="Straight Connector 25"/>
          <p:cNvCxnSpPr>
            <a:endCxn id="19" idx="4"/>
          </p:cNvCxnSpPr>
          <p:nvPr/>
        </p:nvCxnSpPr>
        <p:spPr>
          <a:xfrm flipV="1">
            <a:off x="1814830" y="1807210"/>
            <a:ext cx="1421130" cy="1539875"/>
          </a:xfrm>
          <a:prstGeom prst="line">
            <a:avLst/>
          </a:prstGeom>
        </p:spPr>
        <p:style>
          <a:lnRef idx="3">
            <a:schemeClr val="accent2"/>
          </a:lnRef>
          <a:fillRef idx="0">
            <a:schemeClr val="accent2"/>
          </a:fillRef>
          <a:effectRef idx="2">
            <a:schemeClr val="accent2"/>
          </a:effectRef>
          <a:fontRef idx="minor">
            <a:schemeClr val="tx1"/>
          </a:fontRef>
        </p:style>
      </p:cxnSp>
      <p:cxnSp>
        <p:nvCxnSpPr>
          <p:cNvPr id="27" name="Straight Connector 26"/>
          <p:cNvCxnSpPr>
            <a:stCxn id="10" idx="6"/>
            <a:endCxn id="21" idx="2"/>
          </p:cNvCxnSpPr>
          <p:nvPr/>
        </p:nvCxnSpPr>
        <p:spPr>
          <a:xfrm flipV="1">
            <a:off x="1784350" y="2315210"/>
            <a:ext cx="1613535" cy="996315"/>
          </a:xfrm>
          <a:prstGeom prst="line">
            <a:avLst/>
          </a:prstGeom>
        </p:spPr>
        <p:style>
          <a:lnRef idx="3">
            <a:schemeClr val="accent2"/>
          </a:lnRef>
          <a:fillRef idx="0">
            <a:schemeClr val="accent2"/>
          </a:fillRef>
          <a:effectRef idx="2">
            <a:schemeClr val="accent2"/>
          </a:effectRef>
          <a:fontRef idx="minor">
            <a:schemeClr val="tx1"/>
          </a:fontRef>
        </p:style>
      </p:cxnSp>
      <p:cxnSp>
        <p:nvCxnSpPr>
          <p:cNvPr id="28" name="Straight Connector 27"/>
          <p:cNvCxnSpPr>
            <a:stCxn id="10" idx="6"/>
            <a:endCxn id="23" idx="2"/>
          </p:cNvCxnSpPr>
          <p:nvPr/>
        </p:nvCxnSpPr>
        <p:spPr>
          <a:xfrm>
            <a:off x="1784350" y="3311525"/>
            <a:ext cx="1968500" cy="691515"/>
          </a:xfrm>
          <a:prstGeom prst="line">
            <a:avLst/>
          </a:prstGeom>
        </p:spPr>
        <p:style>
          <a:lnRef idx="3">
            <a:schemeClr val="accent2"/>
          </a:lnRef>
          <a:fillRef idx="0">
            <a:schemeClr val="accent2"/>
          </a:fillRef>
          <a:effectRef idx="2">
            <a:schemeClr val="accent2"/>
          </a:effectRef>
          <a:fontRef idx="minor">
            <a:schemeClr val="tx1"/>
          </a:fontRef>
        </p:style>
      </p:cxnSp>
      <p:cxnSp>
        <p:nvCxnSpPr>
          <p:cNvPr id="29" name="Straight Connector 28"/>
          <p:cNvCxnSpPr>
            <a:stCxn id="23" idx="4"/>
            <a:endCxn id="24" idx="0"/>
          </p:cNvCxnSpPr>
          <p:nvPr/>
        </p:nvCxnSpPr>
        <p:spPr>
          <a:xfrm>
            <a:off x="4732020" y="4210685"/>
            <a:ext cx="1135380" cy="605155"/>
          </a:xfrm>
          <a:prstGeom prst="line">
            <a:avLst/>
          </a:prstGeom>
        </p:spPr>
        <p:style>
          <a:lnRef idx="3">
            <a:schemeClr val="accent2"/>
          </a:lnRef>
          <a:fillRef idx="0">
            <a:schemeClr val="accent2"/>
          </a:fillRef>
          <a:effectRef idx="2">
            <a:schemeClr val="accent2"/>
          </a:effectRef>
          <a:fontRef idx="minor">
            <a:schemeClr val="tx1"/>
          </a:fontRef>
        </p:style>
      </p:cxnSp>
      <p:cxnSp>
        <p:nvCxnSpPr>
          <p:cNvPr id="30" name="Straight Connector 29"/>
          <p:cNvCxnSpPr>
            <a:endCxn id="22" idx="0"/>
          </p:cNvCxnSpPr>
          <p:nvPr/>
        </p:nvCxnSpPr>
        <p:spPr>
          <a:xfrm>
            <a:off x="1764030" y="3296285"/>
            <a:ext cx="1310005" cy="1881505"/>
          </a:xfrm>
          <a:prstGeom prst="line">
            <a:avLst/>
          </a:prstGeom>
        </p:spPr>
        <p:style>
          <a:lnRef idx="3">
            <a:schemeClr val="accent2"/>
          </a:lnRef>
          <a:fillRef idx="0">
            <a:schemeClr val="accent2"/>
          </a:fillRef>
          <a:effectRef idx="2">
            <a:schemeClr val="accent2"/>
          </a:effectRef>
          <a:fontRef idx="minor">
            <a:schemeClr val="tx1"/>
          </a:fontRef>
        </p:style>
      </p:cxnSp>
      <p:sp>
        <p:nvSpPr>
          <p:cNvPr id="31" name="Oval 30"/>
          <p:cNvSpPr/>
          <p:nvPr/>
        </p:nvSpPr>
        <p:spPr>
          <a:xfrm>
            <a:off x="2840355" y="4486910"/>
            <a:ext cx="1957705" cy="415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en-US" sz="1400"/>
              <a:t>Logout</a:t>
            </a:r>
            <a:endParaRPr lang="en-IN" altLang="en-US" sz="1400"/>
          </a:p>
        </p:txBody>
      </p:sp>
      <p:cxnSp>
        <p:nvCxnSpPr>
          <p:cNvPr id="32" name="Straight Connector 31"/>
          <p:cNvCxnSpPr>
            <a:endCxn id="31" idx="0"/>
          </p:cNvCxnSpPr>
          <p:nvPr/>
        </p:nvCxnSpPr>
        <p:spPr>
          <a:xfrm>
            <a:off x="1784350" y="3326765"/>
            <a:ext cx="2035175" cy="1160145"/>
          </a:xfrm>
          <a:prstGeom prst="line">
            <a:avLst/>
          </a:prstGeom>
        </p:spPr>
        <p:style>
          <a:lnRef idx="3">
            <a:schemeClr val="accent2"/>
          </a:lnRef>
          <a:fillRef idx="0">
            <a:schemeClr val="accent2"/>
          </a:fillRef>
          <a:effectRef idx="2">
            <a:schemeClr val="accent2"/>
          </a:effectRef>
          <a:fontRef idx="minor">
            <a:schemeClr val="tx1"/>
          </a:fontRef>
        </p:style>
      </p:cxnSp>
      <p:sp>
        <p:nvSpPr>
          <p:cNvPr id="33" name="Oval 32"/>
          <p:cNvSpPr/>
          <p:nvPr/>
        </p:nvSpPr>
        <p:spPr>
          <a:xfrm>
            <a:off x="8322945" y="4184015"/>
            <a:ext cx="1957705" cy="415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en-US" sz="1400"/>
              <a:t>Add menu</a:t>
            </a:r>
            <a:endParaRPr lang="en-IN" altLang="en-US" sz="1400"/>
          </a:p>
        </p:txBody>
      </p:sp>
      <p:sp>
        <p:nvSpPr>
          <p:cNvPr id="34" name="Oval 33"/>
          <p:cNvSpPr/>
          <p:nvPr/>
        </p:nvSpPr>
        <p:spPr>
          <a:xfrm>
            <a:off x="7064375" y="2709545"/>
            <a:ext cx="1957705" cy="415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en-US" sz="1400"/>
              <a:t>Add tables</a:t>
            </a:r>
            <a:endParaRPr lang="en-IN" altLang="en-US" sz="1400"/>
          </a:p>
        </p:txBody>
      </p:sp>
      <p:sp>
        <p:nvSpPr>
          <p:cNvPr id="35" name="Oval 34"/>
          <p:cNvSpPr/>
          <p:nvPr/>
        </p:nvSpPr>
        <p:spPr>
          <a:xfrm>
            <a:off x="6370955" y="2106930"/>
            <a:ext cx="1957705" cy="415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en-US" sz="1400"/>
              <a:t>Logout</a:t>
            </a:r>
            <a:endParaRPr lang="en-IN" altLang="en-US" sz="1400"/>
          </a:p>
        </p:txBody>
      </p:sp>
      <p:sp>
        <p:nvSpPr>
          <p:cNvPr id="36" name="Oval 35"/>
          <p:cNvSpPr/>
          <p:nvPr/>
        </p:nvSpPr>
        <p:spPr>
          <a:xfrm>
            <a:off x="8053070" y="1691005"/>
            <a:ext cx="1957705" cy="415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en-US" sz="1400"/>
              <a:t>Admin home</a:t>
            </a:r>
            <a:endParaRPr lang="en-IN" altLang="en-US" sz="1400"/>
          </a:p>
        </p:txBody>
      </p:sp>
      <p:sp>
        <p:nvSpPr>
          <p:cNvPr id="37" name="Oval 36"/>
          <p:cNvSpPr/>
          <p:nvPr/>
        </p:nvSpPr>
        <p:spPr>
          <a:xfrm>
            <a:off x="7409180" y="4903470"/>
            <a:ext cx="1957705" cy="415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en-US" sz="1400"/>
              <a:t>Update menu</a:t>
            </a:r>
            <a:endParaRPr lang="en-IN" altLang="en-US" sz="1400"/>
          </a:p>
        </p:txBody>
      </p:sp>
      <p:cxnSp>
        <p:nvCxnSpPr>
          <p:cNvPr id="38" name="Straight Connector 37"/>
          <p:cNvCxnSpPr>
            <a:endCxn id="36" idx="4"/>
          </p:cNvCxnSpPr>
          <p:nvPr/>
        </p:nvCxnSpPr>
        <p:spPr>
          <a:xfrm flipH="1" flipV="1">
            <a:off x="9032240" y="2106930"/>
            <a:ext cx="1333500" cy="1169670"/>
          </a:xfrm>
          <a:prstGeom prst="line">
            <a:avLst/>
          </a:prstGeom>
        </p:spPr>
        <p:style>
          <a:lnRef idx="3">
            <a:schemeClr val="accent4"/>
          </a:lnRef>
          <a:fillRef idx="0">
            <a:schemeClr val="accent4"/>
          </a:fillRef>
          <a:effectRef idx="2">
            <a:schemeClr val="accent4"/>
          </a:effectRef>
          <a:fontRef idx="minor">
            <a:schemeClr val="tx1"/>
          </a:fontRef>
        </p:style>
      </p:cxnSp>
      <p:cxnSp>
        <p:nvCxnSpPr>
          <p:cNvPr id="39" name="Straight Connector 38"/>
          <p:cNvCxnSpPr>
            <a:stCxn id="8" idx="2"/>
            <a:endCxn id="35" idx="6"/>
          </p:cNvCxnSpPr>
          <p:nvPr/>
        </p:nvCxnSpPr>
        <p:spPr>
          <a:xfrm flipH="1" flipV="1">
            <a:off x="8328660" y="2315210"/>
            <a:ext cx="2047240" cy="996315"/>
          </a:xfrm>
          <a:prstGeom prst="line">
            <a:avLst/>
          </a:prstGeom>
        </p:spPr>
        <p:style>
          <a:lnRef idx="3">
            <a:schemeClr val="accent4"/>
          </a:lnRef>
          <a:fillRef idx="0">
            <a:schemeClr val="accent4"/>
          </a:fillRef>
          <a:effectRef idx="2">
            <a:schemeClr val="accent4"/>
          </a:effectRef>
          <a:fontRef idx="minor">
            <a:schemeClr val="tx1"/>
          </a:fontRef>
        </p:style>
      </p:cxnSp>
      <p:cxnSp>
        <p:nvCxnSpPr>
          <p:cNvPr id="40" name="Straight Connector 39"/>
          <p:cNvCxnSpPr>
            <a:endCxn id="34" idx="6"/>
          </p:cNvCxnSpPr>
          <p:nvPr/>
        </p:nvCxnSpPr>
        <p:spPr>
          <a:xfrm flipH="1" flipV="1">
            <a:off x="9022080" y="2917825"/>
            <a:ext cx="1333500" cy="378460"/>
          </a:xfrm>
          <a:prstGeom prst="line">
            <a:avLst/>
          </a:prstGeom>
        </p:spPr>
        <p:style>
          <a:lnRef idx="3">
            <a:schemeClr val="accent4"/>
          </a:lnRef>
          <a:fillRef idx="0">
            <a:schemeClr val="accent4"/>
          </a:fillRef>
          <a:effectRef idx="2">
            <a:schemeClr val="accent4"/>
          </a:effectRef>
          <a:fontRef idx="minor">
            <a:schemeClr val="tx1"/>
          </a:fontRef>
        </p:style>
      </p:cxnSp>
      <p:cxnSp>
        <p:nvCxnSpPr>
          <p:cNvPr id="41" name="Straight Connector 40"/>
          <p:cNvCxnSpPr>
            <a:endCxn id="33" idx="0"/>
          </p:cNvCxnSpPr>
          <p:nvPr/>
        </p:nvCxnSpPr>
        <p:spPr>
          <a:xfrm flipH="1">
            <a:off x="9302115" y="3276600"/>
            <a:ext cx="1053465" cy="907415"/>
          </a:xfrm>
          <a:prstGeom prst="line">
            <a:avLst/>
          </a:prstGeom>
        </p:spPr>
        <p:style>
          <a:lnRef idx="3">
            <a:schemeClr val="accent4"/>
          </a:lnRef>
          <a:fillRef idx="0">
            <a:schemeClr val="accent4"/>
          </a:fillRef>
          <a:effectRef idx="2">
            <a:schemeClr val="accent4"/>
          </a:effectRef>
          <a:fontRef idx="minor">
            <a:schemeClr val="tx1"/>
          </a:fontRef>
        </p:style>
      </p:cxnSp>
      <p:cxnSp>
        <p:nvCxnSpPr>
          <p:cNvPr id="42" name="Straight Connector 41"/>
          <p:cNvCxnSpPr>
            <a:stCxn id="33" idx="4"/>
            <a:endCxn id="37" idx="0"/>
          </p:cNvCxnSpPr>
          <p:nvPr/>
        </p:nvCxnSpPr>
        <p:spPr>
          <a:xfrm flipH="1">
            <a:off x="8388350" y="4599940"/>
            <a:ext cx="913765" cy="303530"/>
          </a:xfrm>
          <a:prstGeom prst="line">
            <a:avLst/>
          </a:prstGeom>
        </p:spPr>
        <p:style>
          <a:lnRef idx="3">
            <a:schemeClr val="accent4"/>
          </a:lnRef>
          <a:fillRef idx="0">
            <a:schemeClr val="accent4"/>
          </a:fillRef>
          <a:effectRef idx="2">
            <a:schemeClr val="accent4"/>
          </a:effectRef>
          <a:fontRef idx="minor">
            <a:schemeClr val="tx1"/>
          </a:fontRef>
        </p:style>
      </p:cxnSp>
      <p:sp>
        <p:nvSpPr>
          <p:cNvPr id="43" name="Oval 42"/>
          <p:cNvSpPr/>
          <p:nvPr/>
        </p:nvSpPr>
        <p:spPr>
          <a:xfrm>
            <a:off x="6602730" y="3783965"/>
            <a:ext cx="1957705" cy="415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en-US" sz="1400"/>
              <a:t>Admin Register</a:t>
            </a:r>
            <a:endParaRPr lang="en-IN" altLang="en-US" sz="1400"/>
          </a:p>
        </p:txBody>
      </p:sp>
      <p:sp>
        <p:nvSpPr>
          <p:cNvPr id="44" name="Oval 43"/>
          <p:cNvSpPr/>
          <p:nvPr/>
        </p:nvSpPr>
        <p:spPr>
          <a:xfrm>
            <a:off x="3445510" y="2708910"/>
            <a:ext cx="1957705" cy="415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en-US" sz="1400"/>
              <a:t>View / search menu</a:t>
            </a:r>
            <a:endParaRPr lang="en-IN" altLang="en-US" sz="1400"/>
          </a:p>
        </p:txBody>
      </p:sp>
      <p:cxnSp>
        <p:nvCxnSpPr>
          <p:cNvPr id="45" name="Straight Connector 44"/>
          <p:cNvCxnSpPr>
            <a:stCxn id="10" idx="6"/>
            <a:endCxn id="44" idx="2"/>
          </p:cNvCxnSpPr>
          <p:nvPr/>
        </p:nvCxnSpPr>
        <p:spPr>
          <a:xfrm flipV="1">
            <a:off x="1784350" y="2917190"/>
            <a:ext cx="1661160" cy="394335"/>
          </a:xfrm>
          <a:prstGeom prst="line">
            <a:avLst/>
          </a:prstGeom>
        </p:spPr>
        <p:style>
          <a:lnRef idx="3">
            <a:schemeClr val="accent2"/>
          </a:lnRef>
          <a:fillRef idx="0">
            <a:schemeClr val="accent2"/>
          </a:fillRef>
          <a:effectRef idx="2">
            <a:schemeClr val="accent2"/>
          </a:effectRef>
          <a:fontRef idx="minor">
            <a:schemeClr val="tx1"/>
          </a:fontRef>
        </p:style>
      </p:cxnSp>
      <p:cxnSp>
        <p:nvCxnSpPr>
          <p:cNvPr id="46" name="Straight Connector 45"/>
          <p:cNvCxnSpPr>
            <a:stCxn id="43" idx="6"/>
          </p:cNvCxnSpPr>
          <p:nvPr/>
        </p:nvCxnSpPr>
        <p:spPr>
          <a:xfrm flipV="1">
            <a:off x="8560435" y="3296285"/>
            <a:ext cx="1764665" cy="695960"/>
          </a:xfrm>
          <a:prstGeom prst="line">
            <a:avLst/>
          </a:prstGeom>
        </p:spPr>
        <p:style>
          <a:lnRef idx="3">
            <a:schemeClr val="accent4"/>
          </a:lnRef>
          <a:fillRef idx="0">
            <a:schemeClr val="accent4"/>
          </a:fillRef>
          <a:effectRef idx="2">
            <a:schemeClr val="accent4"/>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invX="1"/>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descr="bag11"/>
          <p:cNvPicPr>
            <a:picLocks noChangeAspect="1"/>
          </p:cNvPicPr>
          <p:nvPr>
            <p:ph idx="1"/>
          </p:nvPr>
        </p:nvPicPr>
        <p:blipFill>
          <a:blip r:embed="rId1"/>
          <a:stretch>
            <a:fillRect/>
          </a:stretch>
        </p:blipFill>
        <p:spPr>
          <a:xfrm>
            <a:off x="-635" y="635"/>
            <a:ext cx="12192635" cy="6857365"/>
          </a:xfrm>
          <a:prstGeom prst="rect">
            <a:avLst/>
          </a:prstGeom>
        </p:spPr>
      </p:pic>
      <p:sp>
        <p:nvSpPr>
          <p:cNvPr id="5" name="Text Box 4"/>
          <p:cNvSpPr txBox="1"/>
          <p:nvPr/>
        </p:nvSpPr>
        <p:spPr>
          <a:xfrm>
            <a:off x="678180" y="304165"/>
            <a:ext cx="4280535" cy="583565"/>
          </a:xfrm>
          <a:prstGeom prst="rect">
            <a:avLst/>
          </a:prstGeom>
          <a:noFill/>
        </p:spPr>
        <p:txBody>
          <a:bodyPr wrap="square" rtlCol="0">
            <a:spAutoFit/>
          </a:bodyPr>
          <a:p>
            <a:r>
              <a:rPr lang="en-IN" altLang="en-US" sz="3200">
                <a:ln w="10160">
                  <a:solidFill>
                    <a:schemeClr val="accent5"/>
                  </a:solidFill>
                  <a:prstDash val="solid"/>
                </a:ln>
                <a:solidFill>
                  <a:schemeClr val="accent4">
                    <a:lumMod val="40000"/>
                    <a:lumOff val="60000"/>
                  </a:schemeClr>
                </a:solidFill>
                <a:effectLst>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Advantages</a:t>
            </a:r>
            <a:endParaRPr lang="en-IN" altLang="en-US" sz="3200">
              <a:ln w="10160">
                <a:solidFill>
                  <a:schemeClr val="accent5"/>
                </a:solidFill>
                <a:prstDash val="solid"/>
              </a:ln>
              <a:solidFill>
                <a:schemeClr val="accent4">
                  <a:lumMod val="40000"/>
                  <a:lumOff val="60000"/>
                </a:schemeClr>
              </a:solidFill>
              <a:effectLst>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endParaRPr>
          </a:p>
        </p:txBody>
      </p:sp>
      <p:sp>
        <p:nvSpPr>
          <p:cNvPr id="6" name="Text Box 5"/>
          <p:cNvSpPr txBox="1"/>
          <p:nvPr/>
        </p:nvSpPr>
        <p:spPr>
          <a:xfrm>
            <a:off x="657860" y="1369695"/>
            <a:ext cx="7719060" cy="2676525"/>
          </a:xfrm>
          <a:prstGeom prst="rect">
            <a:avLst/>
          </a:prstGeom>
          <a:noFill/>
        </p:spPr>
        <p:txBody>
          <a:bodyPr wrap="square" rtlCol="0">
            <a:spAutoFit/>
          </a:bodyPr>
          <a:p>
            <a:pPr marL="342900" indent="-342900">
              <a:buFont typeface="Wingdings" panose="05000000000000000000" charset="0"/>
              <a:buChar char="v"/>
            </a:pPr>
            <a:r>
              <a:rPr lang="en-US" sz="2800">
                <a:solidFill>
                  <a:schemeClr val="bg2">
                    <a:lumMod val="90000"/>
                  </a:schemeClr>
                </a:solidFill>
                <a:latin typeface="Times New Roman" panose="02020603050405020304" pitchFamily="18" charset="0"/>
                <a:cs typeface="Times New Roman" panose="02020603050405020304" pitchFamily="18" charset="0"/>
              </a:rPr>
              <a:t>Convenience</a:t>
            </a:r>
            <a:endParaRPr lang="en-US" sz="2800">
              <a:solidFill>
                <a:schemeClr val="bg2">
                  <a:lumMod val="90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charset="0"/>
              <a:buChar char="v"/>
            </a:pPr>
            <a:r>
              <a:rPr lang="en-US" sz="2800">
                <a:solidFill>
                  <a:schemeClr val="bg2">
                    <a:lumMod val="90000"/>
                  </a:schemeClr>
                </a:solidFill>
                <a:latin typeface="Times New Roman" panose="02020603050405020304" pitchFamily="18" charset="0"/>
                <a:cs typeface="Times New Roman" panose="02020603050405020304" pitchFamily="18" charset="0"/>
              </a:rPr>
              <a:t>Flexibility</a:t>
            </a:r>
            <a:endParaRPr lang="en-US" sz="2800">
              <a:solidFill>
                <a:schemeClr val="bg2">
                  <a:lumMod val="90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charset="0"/>
              <a:buChar char="v"/>
            </a:pPr>
            <a:r>
              <a:rPr lang="en-US" sz="2800">
                <a:solidFill>
                  <a:schemeClr val="bg2">
                    <a:lumMod val="90000"/>
                  </a:schemeClr>
                </a:solidFill>
                <a:latin typeface="Times New Roman" panose="02020603050405020304" pitchFamily="18" charset="0"/>
                <a:cs typeface="Times New Roman" panose="02020603050405020304" pitchFamily="18" charset="0"/>
              </a:rPr>
              <a:t>Real-time Availability</a:t>
            </a:r>
            <a:endParaRPr lang="en-US" sz="2800">
              <a:solidFill>
                <a:schemeClr val="bg2">
                  <a:lumMod val="90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charset="0"/>
              <a:buChar char="v"/>
            </a:pPr>
            <a:r>
              <a:rPr lang="en-US" sz="2800">
                <a:solidFill>
                  <a:schemeClr val="bg2">
                    <a:lumMod val="90000"/>
                  </a:schemeClr>
                </a:solidFill>
                <a:latin typeface="Times New Roman" panose="02020603050405020304" pitchFamily="18" charset="0"/>
                <a:cs typeface="Times New Roman" panose="02020603050405020304" pitchFamily="18" charset="0"/>
              </a:rPr>
              <a:t>Special Requests</a:t>
            </a:r>
            <a:endParaRPr lang="en-US" sz="2800">
              <a:solidFill>
                <a:schemeClr val="bg2">
                  <a:lumMod val="90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charset="0"/>
              <a:buChar char="v"/>
            </a:pPr>
            <a:r>
              <a:rPr lang="en-US" sz="2800">
                <a:solidFill>
                  <a:schemeClr val="bg2">
                    <a:lumMod val="90000"/>
                  </a:schemeClr>
                </a:solidFill>
                <a:latin typeface="Times New Roman" panose="02020603050405020304" pitchFamily="18" charset="0"/>
                <a:cs typeface="Times New Roman" panose="02020603050405020304" pitchFamily="18" charset="0"/>
              </a:rPr>
              <a:t>Online Reputation</a:t>
            </a:r>
            <a:endParaRPr lang="en-US" sz="2800">
              <a:solidFill>
                <a:schemeClr val="bg2">
                  <a:lumMod val="90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charset="0"/>
              <a:buChar char="v"/>
            </a:pPr>
            <a:r>
              <a:rPr lang="en-US" sz="2800">
                <a:solidFill>
                  <a:schemeClr val="bg2">
                    <a:lumMod val="90000"/>
                  </a:schemeClr>
                </a:solidFill>
                <a:latin typeface="Times New Roman" panose="02020603050405020304" pitchFamily="18" charset="0"/>
                <a:cs typeface="Times New Roman" panose="02020603050405020304" pitchFamily="18" charset="0"/>
              </a:rPr>
              <a:t>Marketing Opportunities</a:t>
            </a:r>
            <a:endParaRPr lang="en-US" sz="2800">
              <a:solidFill>
                <a:schemeClr val="bg2">
                  <a:lumMod val="90000"/>
                </a:schemeClr>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invX="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endParaRPr lang="en-US"/>
          </a:p>
        </p:txBody>
      </p:sp>
      <p:pic>
        <p:nvPicPr>
          <p:cNvPr id="4" name="Content Placeholder 3" descr="images"/>
          <p:cNvPicPr>
            <a:picLocks noChangeAspect="1"/>
          </p:cNvPicPr>
          <p:nvPr>
            <p:ph idx="1"/>
          </p:nvPr>
        </p:nvPicPr>
        <p:blipFill>
          <a:blip r:embed="rId1"/>
          <a:stretch>
            <a:fillRect/>
          </a:stretch>
        </p:blipFill>
        <p:spPr>
          <a:xfrm>
            <a:off x="10160" y="-635"/>
            <a:ext cx="12191365" cy="6859270"/>
          </a:xfrm>
          <a:prstGeom prst="rect">
            <a:avLst/>
          </a:prstGeom>
        </p:spPr>
      </p:pic>
      <p:sp>
        <p:nvSpPr>
          <p:cNvPr id="2" name="Text Box 1"/>
          <p:cNvSpPr txBox="1"/>
          <p:nvPr/>
        </p:nvSpPr>
        <p:spPr>
          <a:xfrm>
            <a:off x="3540125" y="365125"/>
            <a:ext cx="6727190" cy="521970"/>
          </a:xfrm>
          <a:prstGeom prst="rect">
            <a:avLst/>
          </a:prstGeom>
          <a:noFill/>
          <a:effectLst>
            <a:glow>
              <a:schemeClr val="accent1">
                <a:alpha val="100000"/>
              </a:schemeClr>
            </a:glow>
            <a:reflection blurRad="6350" stA="50000" endA="300" endPos="90000" dist="50800" dir="5400000" sy="-100000" algn="bl" rotWithShape="0"/>
          </a:effectLst>
          <a:scene3d>
            <a:camera prst="orthographicFront"/>
            <a:lightRig rig="threePt" dir="t"/>
          </a:scene3d>
          <a:sp3d prstMaterial="metal"/>
        </p:spPr>
        <p:txBody>
          <a:bodyPr wrap="square" rtlCol="0">
            <a:spAutoFit/>
          </a:bodyPr>
          <a:p>
            <a:r>
              <a:rPr lang="en-IN" altLang="en-US" sz="2800">
                <a:ln w="22225">
                  <a:solidFill>
                    <a:schemeClr val="accent2"/>
                  </a:solidFill>
                  <a:prstDash val="solid"/>
                </a:ln>
                <a:solidFill>
                  <a:schemeClr val="tx1"/>
                </a:solidFill>
                <a:effectLst>
                  <a:glow rad="1536700">
                    <a:schemeClr val="accent1">
                      <a:alpha val="40000"/>
                    </a:schemeClr>
                  </a:glow>
                </a:effectLst>
                <a:latin typeface="Times New Roman" panose="02020603050405020304" pitchFamily="18" charset="0"/>
                <a:cs typeface="Times New Roman" panose="02020603050405020304" pitchFamily="18" charset="0"/>
              </a:rPr>
              <a:t>Modules of Cafe Table reservation system</a:t>
            </a:r>
            <a:endParaRPr lang="en-IN" altLang="en-US" sz="2800">
              <a:ln w="22225">
                <a:solidFill>
                  <a:schemeClr val="accent2"/>
                </a:solidFill>
                <a:prstDash val="solid"/>
              </a:ln>
              <a:solidFill>
                <a:schemeClr val="tx1"/>
              </a:solidFill>
              <a:effectLst>
                <a:glow rad="1536700">
                  <a:schemeClr val="accent1">
                    <a:alpha val="40000"/>
                  </a:schemeClr>
                </a:glow>
              </a:effectLst>
              <a:latin typeface="Times New Roman" panose="02020603050405020304" pitchFamily="18" charset="0"/>
              <a:cs typeface="Times New Roman" panose="02020603050405020304" pitchFamily="18" charset="0"/>
            </a:endParaRPr>
          </a:p>
        </p:txBody>
      </p:sp>
      <p:sp>
        <p:nvSpPr>
          <p:cNvPr id="3" name="Text Box 2"/>
          <p:cNvSpPr txBox="1"/>
          <p:nvPr/>
        </p:nvSpPr>
        <p:spPr>
          <a:xfrm>
            <a:off x="4451985" y="1786255"/>
            <a:ext cx="6958330" cy="2553335"/>
          </a:xfrm>
          <a:prstGeom prst="rect">
            <a:avLst/>
          </a:prstGeom>
          <a:noFill/>
        </p:spPr>
        <p:txBody>
          <a:bodyPr wrap="square" rtlCol="0">
            <a:spAutoFit/>
          </a:bodyPr>
          <a:p>
            <a:pPr marL="285750" indent="-285750">
              <a:buFont typeface="Wingdings" panose="05000000000000000000" charset="0"/>
              <a:buChar char="v"/>
            </a:pPr>
            <a:r>
              <a:rPr lang="en-IN" altLang="en-US" sz="3200">
                <a:ln w="6600">
                  <a:solidFill>
                    <a:schemeClr val="accent2"/>
                  </a:solidFill>
                  <a:prstDash val="solid"/>
                </a:ln>
                <a:solidFill>
                  <a:schemeClr val="tx1"/>
                </a:solidFill>
                <a:effectLst>
                  <a:outerShdw dist="38100" dir="2700000" algn="tl" rotWithShape="0">
                    <a:schemeClr val="accent2"/>
                  </a:outerShdw>
                </a:effectLst>
              </a:rPr>
              <a:t>User Module</a:t>
            </a:r>
            <a:endParaRPr lang="en-IN" altLang="en-US" sz="3200">
              <a:ln w="6600">
                <a:solidFill>
                  <a:schemeClr val="accent2"/>
                </a:solidFill>
                <a:prstDash val="solid"/>
              </a:ln>
              <a:solidFill>
                <a:schemeClr val="tx1"/>
              </a:solidFill>
              <a:effectLst>
                <a:outerShdw dist="38100" dir="2700000" algn="tl" rotWithShape="0">
                  <a:schemeClr val="accent2"/>
                </a:outerShdw>
              </a:effectLst>
            </a:endParaRPr>
          </a:p>
          <a:p>
            <a:pPr marL="285750" indent="-285750">
              <a:buFont typeface="Wingdings" panose="05000000000000000000" charset="0"/>
              <a:buChar char="v"/>
            </a:pPr>
            <a:r>
              <a:rPr lang="en-IN" altLang="en-US" sz="3200">
                <a:ln w="6600">
                  <a:solidFill>
                    <a:schemeClr val="accent2"/>
                  </a:solidFill>
                  <a:prstDash val="solid"/>
                </a:ln>
                <a:solidFill>
                  <a:schemeClr val="tx1"/>
                </a:solidFill>
                <a:effectLst>
                  <a:outerShdw dist="38100" dir="2700000" algn="tl" rotWithShape="0">
                    <a:schemeClr val="accent2"/>
                  </a:outerShdw>
                </a:effectLst>
                <a:sym typeface="+mn-ea"/>
              </a:rPr>
              <a:t>Admin Module</a:t>
            </a:r>
            <a:endParaRPr lang="en-IN" altLang="en-US" sz="3200">
              <a:ln w="6600">
                <a:solidFill>
                  <a:schemeClr val="accent2"/>
                </a:solidFill>
                <a:prstDash val="solid"/>
              </a:ln>
              <a:solidFill>
                <a:schemeClr val="tx1"/>
              </a:solidFill>
              <a:effectLst>
                <a:outerShdw dist="38100" dir="2700000" algn="tl" rotWithShape="0">
                  <a:schemeClr val="accent2"/>
                </a:outerShdw>
              </a:effectLst>
            </a:endParaRPr>
          </a:p>
          <a:p>
            <a:pPr marL="285750" indent="-285750">
              <a:buFont typeface="Wingdings" panose="05000000000000000000" charset="0"/>
              <a:buChar char="v"/>
            </a:pPr>
            <a:r>
              <a:rPr lang="en-IN" altLang="en-US" sz="3200">
                <a:ln w="6600">
                  <a:solidFill>
                    <a:schemeClr val="accent2"/>
                  </a:solidFill>
                  <a:prstDash val="solid"/>
                </a:ln>
                <a:solidFill>
                  <a:schemeClr val="tx1"/>
                </a:solidFill>
                <a:effectLst>
                  <a:outerShdw dist="38100" dir="2700000" algn="tl" rotWithShape="0">
                    <a:schemeClr val="accent2"/>
                  </a:outerShdw>
                </a:effectLst>
              </a:rPr>
              <a:t>Table Module</a:t>
            </a:r>
            <a:endParaRPr lang="en-IN" altLang="en-US" sz="3200">
              <a:ln w="6600">
                <a:solidFill>
                  <a:schemeClr val="accent2"/>
                </a:solidFill>
                <a:prstDash val="solid"/>
              </a:ln>
              <a:solidFill>
                <a:schemeClr val="tx1"/>
              </a:solidFill>
              <a:effectLst>
                <a:outerShdw dist="38100" dir="2700000" algn="tl" rotWithShape="0">
                  <a:schemeClr val="accent2"/>
                </a:outerShdw>
              </a:effectLst>
            </a:endParaRPr>
          </a:p>
          <a:p>
            <a:pPr marL="285750" indent="-285750">
              <a:buFont typeface="Wingdings" panose="05000000000000000000" charset="0"/>
              <a:buChar char="v"/>
            </a:pPr>
            <a:r>
              <a:rPr lang="en-IN" altLang="en-US" sz="3200">
                <a:ln w="6600">
                  <a:solidFill>
                    <a:schemeClr val="accent2"/>
                  </a:solidFill>
                  <a:prstDash val="solid"/>
                </a:ln>
                <a:solidFill>
                  <a:schemeClr val="tx1"/>
                </a:solidFill>
                <a:effectLst>
                  <a:outerShdw dist="38100" dir="2700000" algn="tl" rotWithShape="0">
                    <a:schemeClr val="accent2"/>
                  </a:outerShdw>
                </a:effectLst>
              </a:rPr>
              <a:t>Menu Module</a:t>
            </a:r>
            <a:endParaRPr lang="en-IN" altLang="en-US" sz="3200">
              <a:ln w="6600">
                <a:solidFill>
                  <a:schemeClr val="accent2"/>
                </a:solidFill>
                <a:prstDash val="solid"/>
              </a:ln>
              <a:solidFill>
                <a:schemeClr val="tx1"/>
              </a:solidFill>
              <a:effectLst>
                <a:outerShdw dist="38100" dir="2700000" algn="tl" rotWithShape="0">
                  <a:schemeClr val="accent2"/>
                </a:outerShdw>
              </a:effectLst>
            </a:endParaRPr>
          </a:p>
          <a:p>
            <a:pPr marL="285750" indent="-285750">
              <a:buFont typeface="Wingdings" panose="05000000000000000000" charset="0"/>
              <a:buChar char="v"/>
            </a:pPr>
            <a:endParaRPr lang="en-IN" altLang="en-US" sz="3200">
              <a:ln w="6600">
                <a:solidFill>
                  <a:schemeClr val="accent2"/>
                </a:solidFill>
                <a:prstDash val="solid"/>
              </a:ln>
              <a:solidFill>
                <a:schemeClr val="tx1"/>
              </a:solidFill>
              <a:effectLst>
                <a:outerShdw dist="38100" dir="2700000" algn="tl" rotWithShape="0">
                  <a:schemeClr val="accent2"/>
                </a:outerShdw>
              </a:effectLs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invX="1"/>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descr="user mo"/>
          <p:cNvPicPr>
            <a:picLocks noChangeAspect="1"/>
          </p:cNvPicPr>
          <p:nvPr>
            <p:ph idx="1"/>
          </p:nvPr>
        </p:nvPicPr>
        <p:blipFill>
          <a:blip r:embed="rId1"/>
          <a:stretch>
            <a:fillRect/>
          </a:stretch>
        </p:blipFill>
        <p:spPr>
          <a:xfrm>
            <a:off x="0" y="0"/>
            <a:ext cx="12192000" cy="6858000"/>
          </a:xfrm>
          <a:prstGeom prst="rect">
            <a:avLst/>
          </a:prstGeom>
        </p:spPr>
      </p:pic>
      <p:sp>
        <p:nvSpPr>
          <p:cNvPr id="6" name="Text Box 5"/>
          <p:cNvSpPr txBox="1"/>
          <p:nvPr/>
        </p:nvSpPr>
        <p:spPr>
          <a:xfrm>
            <a:off x="4765040" y="218440"/>
            <a:ext cx="4704080" cy="583565"/>
          </a:xfrm>
          <a:prstGeom prst="rect">
            <a:avLst/>
          </a:prstGeom>
          <a:noFill/>
          <a:effectLst>
            <a:glow rad="1905000">
              <a:schemeClr val="accent1">
                <a:alpha val="0"/>
              </a:schemeClr>
            </a:glow>
            <a:innerShdw blurRad="63500" dir="8100000">
              <a:prstClr val="black">
                <a:alpha val="50000"/>
              </a:prstClr>
            </a:innerShdw>
          </a:effectLst>
        </p:spPr>
        <p:txBody>
          <a:bodyPr wrap="square" rtlCol="0">
            <a:spAutoFit/>
          </a:bodyPr>
          <a:p>
            <a:r>
              <a:rPr lang="en-IN" altLang="en-US" sz="3200">
                <a:ln w="6600">
                  <a:solidFill>
                    <a:schemeClr val="accent2"/>
                  </a:solidFill>
                  <a:prstDash val="solid"/>
                </a:ln>
                <a:solidFill>
                  <a:srgbClr val="FFFFFF"/>
                </a:solidFill>
                <a:effectLst>
                  <a:outerShdw dist="38100" dir="2700000" algn="tl" rotWithShape="0">
                    <a:schemeClr val="accent2"/>
                  </a:outerShdw>
                </a:effectLst>
                <a:latin typeface="Times New Roman" panose="02020603050405020304" pitchFamily="18" charset="0"/>
                <a:cs typeface="Times New Roman" panose="02020603050405020304" pitchFamily="18" charset="0"/>
              </a:rPr>
              <a:t>USER MOULE</a:t>
            </a:r>
            <a:endParaRPr lang="en-IN" altLang="en-US" sz="3200">
              <a:ln w="6600">
                <a:solidFill>
                  <a:schemeClr val="accent2"/>
                </a:solidFill>
                <a:prstDash val="solid"/>
              </a:ln>
              <a:solidFill>
                <a:srgbClr val="FFFFFF"/>
              </a:solidFill>
              <a:effectLst>
                <a:outerShdw dist="38100" dir="2700000" algn="tl" rotWithShape="0">
                  <a:schemeClr val="accent2"/>
                </a:outerShdw>
              </a:effectLst>
              <a:latin typeface="Times New Roman" panose="02020603050405020304" pitchFamily="18" charset="0"/>
              <a:cs typeface="Times New Roman" panose="02020603050405020304" pitchFamily="18" charset="0"/>
            </a:endParaRPr>
          </a:p>
        </p:txBody>
      </p:sp>
      <p:sp>
        <p:nvSpPr>
          <p:cNvPr id="9" name="Text Box 8"/>
          <p:cNvSpPr txBox="1"/>
          <p:nvPr/>
        </p:nvSpPr>
        <p:spPr>
          <a:xfrm>
            <a:off x="1452880" y="1066800"/>
            <a:ext cx="10149840" cy="3046095"/>
          </a:xfrm>
          <a:prstGeom prst="rect">
            <a:avLst/>
          </a:prstGeom>
          <a:noFill/>
        </p:spPr>
        <p:txBody>
          <a:bodyPr wrap="square" rtlCol="0">
            <a:spAutoFit/>
          </a:bodyPr>
          <a:p>
            <a:pPr marL="285750" indent="-285750">
              <a:buFont typeface="Wingdings" panose="05000000000000000000" pitchFamily="2" charset="2"/>
              <a:buChar char="v"/>
            </a:pPr>
            <a:r>
              <a:rPr lang="en-IN" sz="2400" kern="100" dirty="0">
                <a:solidFill>
                  <a:srgbClr val="22D44C"/>
                </a:solidFill>
                <a:effectLst/>
                <a:latin typeface="Times New Roman" panose="02020603050405020304" pitchFamily="18" charset="0"/>
                <a:ea typeface="Calibri" panose="020F0502020204030204" charset="0"/>
                <a:cs typeface="Times New Roman" panose="02020603050405020304" pitchFamily="18" charset="0"/>
                <a:sym typeface="+mn-ea"/>
              </a:rPr>
              <a:t>The journey begins with user registration, where customers can create their accounts by providing essential details such as name, email, mobile number, and password. </a:t>
            </a:r>
            <a:endParaRPr lang="en-IN" sz="2400" kern="100" dirty="0">
              <a:solidFill>
                <a:srgbClr val="22D44C"/>
              </a:solidFill>
              <a:effectLst/>
              <a:latin typeface="Times New Roman" panose="02020603050405020304" pitchFamily="18" charset="0"/>
              <a:ea typeface="Calibri" panose="020F0502020204030204" charset="0"/>
              <a:cs typeface="Times New Roman" panose="02020603050405020304" pitchFamily="18" charset="0"/>
              <a:sym typeface="+mn-ea"/>
            </a:endParaRPr>
          </a:p>
          <a:p>
            <a:pPr indent="0">
              <a:buFont typeface="Wingdings" panose="05000000000000000000" pitchFamily="2" charset="2"/>
              <a:buNone/>
            </a:pPr>
            <a:endParaRPr lang="en-IN" sz="2400" kern="100" dirty="0">
              <a:solidFill>
                <a:srgbClr val="22D44C"/>
              </a:solidFill>
              <a:effectLst/>
              <a:latin typeface="Times New Roman" panose="02020603050405020304" pitchFamily="18" charset="0"/>
              <a:ea typeface="Calibri" panose="020F0502020204030204" charset="0"/>
              <a:cs typeface="Times New Roman" panose="02020603050405020304" pitchFamily="18" charset="0"/>
              <a:sym typeface="+mn-ea"/>
            </a:endParaRPr>
          </a:p>
          <a:p>
            <a:pPr marL="285750" indent="-285750">
              <a:buFont typeface="Wingdings" panose="05000000000000000000" pitchFamily="2" charset="2"/>
              <a:buChar char="v"/>
            </a:pPr>
            <a:r>
              <a:rPr lang="en-US" sz="2400" dirty="0">
                <a:solidFill>
                  <a:srgbClr val="22D44C"/>
                </a:solidFill>
                <a:effectLst/>
                <a:latin typeface="Times New Roman" panose="02020603050405020304" pitchFamily="18" charset="0"/>
                <a:cs typeface="Times New Roman" panose="02020603050405020304" pitchFamily="18" charset="0"/>
                <a:sym typeface="+mn-ea"/>
              </a:rPr>
              <a:t>Once registered, users can easily log in using their credentials. The login process offers a secure gateway for customers to access the module's features, includes </a:t>
            </a:r>
            <a:r>
              <a:rPr lang="en-US" sz="2400" dirty="0" err="1">
                <a:solidFill>
                  <a:srgbClr val="22D44C"/>
                </a:solidFill>
                <a:effectLst/>
                <a:latin typeface="Times New Roman" panose="02020603050405020304" pitchFamily="18" charset="0"/>
                <a:cs typeface="Times New Roman" panose="02020603050405020304" pitchFamily="18" charset="0"/>
                <a:sym typeface="+mn-ea"/>
              </a:rPr>
              <a:t>Viewtables,SearchTables,aboutus,Gallery,logout,Home</a:t>
            </a:r>
            <a:r>
              <a:rPr lang="en-US" sz="2400" dirty="0">
                <a:solidFill>
                  <a:srgbClr val="22D44C"/>
                </a:solidFill>
                <a:effectLst/>
                <a:latin typeface="Times New Roman" panose="02020603050405020304" pitchFamily="18" charset="0"/>
                <a:cs typeface="Times New Roman" panose="02020603050405020304" pitchFamily="18" charset="0"/>
                <a:sym typeface="+mn-ea"/>
              </a:rPr>
              <a:t> etc.</a:t>
            </a:r>
            <a:endParaRPr lang="en-IN" sz="2400" cap="none" dirty="0">
              <a:solidFill>
                <a:srgbClr val="22D44C"/>
              </a:solidFill>
              <a:latin typeface="Times New Roman" panose="02020603050405020304" pitchFamily="18" charset="0"/>
              <a:cs typeface="Times New Roman" panose="02020603050405020304" pitchFamily="18" charset="0"/>
            </a:endParaRPr>
          </a:p>
          <a:p>
            <a:endParaRPr lang="en-IN" sz="2400" cap="none" dirty="0">
              <a:solidFill>
                <a:srgbClr val="22D44C"/>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invX="1"/>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6" name="Content Placeholder 5" descr="user mo"/>
          <p:cNvPicPr>
            <a:picLocks noChangeAspect="1"/>
          </p:cNvPicPr>
          <p:nvPr>
            <p:ph idx="1"/>
          </p:nvPr>
        </p:nvPicPr>
        <p:blipFill>
          <a:blip r:embed="rId1"/>
          <a:srcRect t="10034"/>
          <a:stretch>
            <a:fillRect/>
          </a:stretch>
        </p:blipFill>
        <p:spPr>
          <a:xfrm>
            <a:off x="0" y="0"/>
            <a:ext cx="12192000" cy="6858000"/>
          </a:xfrm>
          <a:prstGeom prst="rect">
            <a:avLst/>
          </a:prstGeom>
        </p:spPr>
      </p:pic>
      <p:sp>
        <p:nvSpPr>
          <p:cNvPr id="7" name="Text Box 6"/>
          <p:cNvSpPr txBox="1"/>
          <p:nvPr/>
        </p:nvSpPr>
        <p:spPr>
          <a:xfrm>
            <a:off x="3708400" y="452120"/>
            <a:ext cx="5963920" cy="583565"/>
          </a:xfrm>
          <a:prstGeom prst="rect">
            <a:avLst/>
          </a:prstGeom>
          <a:noFill/>
        </p:spPr>
        <p:txBody>
          <a:bodyPr wrap="square" rtlCol="0">
            <a:spAutoFit/>
          </a:bodyPr>
          <a:p>
            <a:r>
              <a:rPr lang="en-US" sz="3200">
                <a:solidFill>
                  <a:schemeClr val="accent4">
                    <a:lumMod val="60000"/>
                    <a:lumOff val="40000"/>
                  </a:schemeClr>
                </a:solidFill>
                <a:latin typeface="Times New Roman" panose="02020603050405020304" pitchFamily="18" charset="0"/>
                <a:cs typeface="Times New Roman" panose="02020603050405020304" pitchFamily="18" charset="0"/>
              </a:rPr>
              <a:t>Data Privacy Assurance</a:t>
            </a:r>
            <a:endParaRPr lang="en-US" sz="3200">
              <a:solidFill>
                <a:schemeClr val="accent4">
                  <a:lumMod val="60000"/>
                  <a:lumOff val="40000"/>
                </a:schemeClr>
              </a:solidFill>
              <a:latin typeface="Times New Roman" panose="02020603050405020304" pitchFamily="18" charset="0"/>
              <a:cs typeface="Times New Roman" panose="02020603050405020304" pitchFamily="18" charset="0"/>
            </a:endParaRPr>
          </a:p>
        </p:txBody>
      </p:sp>
      <p:sp>
        <p:nvSpPr>
          <p:cNvPr id="8" name="Text Box 7"/>
          <p:cNvSpPr txBox="1"/>
          <p:nvPr/>
        </p:nvSpPr>
        <p:spPr>
          <a:xfrm>
            <a:off x="1117600" y="1691005"/>
            <a:ext cx="9530080" cy="3046095"/>
          </a:xfrm>
          <a:prstGeom prst="rect">
            <a:avLst/>
          </a:prstGeom>
          <a:noFill/>
        </p:spPr>
        <p:txBody>
          <a:bodyPr wrap="square" rtlCol="0">
            <a:spAutoFit/>
          </a:bodyPr>
          <a:p>
            <a:pPr marL="285750" indent="-285750">
              <a:buFont typeface="Wingdings" panose="05000000000000000000" pitchFamily="2" charset="2"/>
              <a:buChar char="v"/>
            </a:pPr>
            <a:r>
              <a:rPr lang="en-US" sz="2400" dirty="0">
                <a:solidFill>
                  <a:schemeClr val="accent6">
                    <a:lumMod val="40000"/>
                    <a:lumOff val="60000"/>
                  </a:schemeClr>
                </a:solidFill>
                <a:effectLst/>
                <a:latin typeface="Times New Roman" panose="02020603050405020304" pitchFamily="18" charset="0"/>
                <a:cs typeface="Times New Roman" panose="02020603050405020304" pitchFamily="18" charset="0"/>
                <a:sym typeface="+mn-ea"/>
              </a:rPr>
              <a:t>Users have the freedom to update their profile information whenever needed. Whether it's a change in contact details or preferences, the module ensures that customers can effortlessly maintain accurate and up-to-date information.</a:t>
            </a:r>
            <a:endParaRPr lang="en-US" sz="2400" dirty="0">
              <a:solidFill>
                <a:schemeClr val="accent6">
                  <a:lumMod val="40000"/>
                  <a:lumOff val="60000"/>
                </a:schemeClr>
              </a:solidFill>
              <a:effectLst/>
              <a:latin typeface="Times New Roman" panose="02020603050405020304" pitchFamily="18" charset="0"/>
              <a:cs typeface="Times New Roman" panose="02020603050405020304" pitchFamily="18" charset="0"/>
              <a:sym typeface="+mn-ea"/>
            </a:endParaRPr>
          </a:p>
          <a:p>
            <a:pPr indent="0">
              <a:buFont typeface="Wingdings" panose="05000000000000000000" pitchFamily="2" charset="2"/>
              <a:buNone/>
            </a:pPr>
            <a:endParaRPr lang="en-US" sz="2400" dirty="0">
              <a:solidFill>
                <a:schemeClr val="accent6">
                  <a:lumMod val="40000"/>
                  <a:lumOff val="60000"/>
                </a:schemeClr>
              </a:solidFill>
              <a:effectLst/>
              <a:latin typeface="Times New Roman" panose="02020603050405020304" pitchFamily="18" charset="0"/>
              <a:cs typeface="Times New Roman" panose="02020603050405020304" pitchFamily="18" charset="0"/>
              <a:sym typeface="+mn-ea"/>
            </a:endParaRPr>
          </a:p>
          <a:p>
            <a:pPr marL="285750" indent="-285750">
              <a:buFont typeface="Wingdings" panose="05000000000000000000" pitchFamily="2" charset="2"/>
              <a:buChar char="v"/>
            </a:pPr>
            <a:r>
              <a:rPr lang="en-US" sz="2400" dirty="0">
                <a:solidFill>
                  <a:schemeClr val="accent6">
                    <a:lumMod val="40000"/>
                    <a:lumOff val="60000"/>
                  </a:schemeClr>
                </a:solidFill>
                <a:effectLst/>
                <a:latin typeface="Times New Roman" panose="02020603050405020304" pitchFamily="18" charset="0"/>
                <a:cs typeface="Times New Roman" panose="02020603050405020304" pitchFamily="18" charset="0"/>
                <a:sym typeface="+mn-ea"/>
              </a:rPr>
              <a:t>At the end of their interaction, users can securely log out from their accounts. The logout feature ensures that customer information remains protected and prevents unauthorized access to their accounts</a:t>
            </a:r>
            <a:endParaRPr lang="en-US" sz="2400" dirty="0">
              <a:solidFill>
                <a:schemeClr val="accent6">
                  <a:lumMod val="40000"/>
                  <a:lumOff val="60000"/>
                </a:schemeClr>
              </a:solidFill>
              <a:effectLst/>
              <a:latin typeface="Times New Roman" panose="02020603050405020304" pitchFamily="18" charset="0"/>
              <a:cs typeface="Times New Roman" panose="02020603050405020304" pitchFamily="18" charset="0"/>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invX="1"/>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descr="Screenshot (793)"/>
          <p:cNvPicPr>
            <a:picLocks noChangeAspect="1"/>
          </p:cNvPicPr>
          <p:nvPr>
            <p:ph idx="1"/>
          </p:nvPr>
        </p:nvPicPr>
        <p:blipFill>
          <a:blip r:embed="rId1"/>
          <a:stretch>
            <a:fillRect/>
          </a:stretch>
        </p:blipFill>
        <p:spPr>
          <a:xfrm>
            <a:off x="-635" y="-635"/>
            <a:ext cx="12192635" cy="6858000"/>
          </a:xfrm>
          <a:prstGeom prst="rect">
            <a:avLst/>
          </a:prstGeom>
        </p:spPr>
      </p:pic>
      <p:sp>
        <p:nvSpPr>
          <p:cNvPr id="5" name="Text Box 4"/>
          <p:cNvSpPr txBox="1"/>
          <p:nvPr/>
        </p:nvSpPr>
        <p:spPr>
          <a:xfrm>
            <a:off x="4266565" y="207645"/>
            <a:ext cx="4856480" cy="460375"/>
          </a:xfrm>
          <a:prstGeom prst="rect">
            <a:avLst/>
          </a:prstGeom>
          <a:noFill/>
        </p:spPr>
        <p:txBody>
          <a:bodyPr wrap="square" rtlCol="0">
            <a:spAutoFit/>
          </a:bodyPr>
          <a:p>
            <a:r>
              <a:rPr lang="en-IN" altLang="en-US" sz="2400">
                <a:ln w="6600">
                  <a:solidFill>
                    <a:schemeClr val="accent2"/>
                  </a:solidFill>
                  <a:prstDash val="solid"/>
                </a:ln>
                <a:solidFill>
                  <a:schemeClr val="accent4">
                    <a:lumMod val="60000"/>
                    <a:lumOff val="40000"/>
                  </a:schemeClr>
                </a:solidFill>
                <a:effectLst>
                  <a:outerShdw dist="38100" dir="2700000" algn="tl" rotWithShape="0">
                    <a:schemeClr val="accent2"/>
                  </a:outerShdw>
                </a:effectLst>
                <a:latin typeface="Times New Roman" panose="02020603050405020304" pitchFamily="18" charset="0"/>
                <a:cs typeface="Times New Roman" panose="02020603050405020304" pitchFamily="18" charset="0"/>
              </a:rPr>
              <a:t>USER OUTPUTS</a:t>
            </a:r>
            <a:endParaRPr lang="en-IN" altLang="en-US" sz="2400">
              <a:ln w="6600">
                <a:solidFill>
                  <a:schemeClr val="accent2"/>
                </a:solidFill>
                <a:prstDash val="solid"/>
              </a:ln>
              <a:solidFill>
                <a:schemeClr val="accent4">
                  <a:lumMod val="60000"/>
                  <a:lumOff val="40000"/>
                </a:schemeClr>
              </a:solidFill>
              <a:effectLst>
                <a:outerShdw dist="38100" dir="2700000" algn="tl" rotWithShape="0">
                  <a:schemeClr val="accent2"/>
                </a:outerShdw>
              </a:effectLst>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invX="1"/>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descr="Screenshot (792)"/>
          <p:cNvPicPr>
            <a:picLocks noChangeAspect="1"/>
          </p:cNvPicPr>
          <p:nvPr>
            <p:ph idx="1"/>
          </p:nvPr>
        </p:nvPicPr>
        <p:blipFill>
          <a:blip r:embed="rId1"/>
          <a:stretch>
            <a:fillRect/>
          </a:stretch>
        </p:blipFill>
        <p:spPr>
          <a:xfrm>
            <a:off x="-635" y="635"/>
            <a:ext cx="12193270" cy="685736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invX="1"/>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descr="Screenshot (791)"/>
          <p:cNvPicPr>
            <a:picLocks noChangeAspect="1"/>
          </p:cNvPicPr>
          <p:nvPr>
            <p:ph idx="1"/>
          </p:nvPr>
        </p:nvPicPr>
        <p:blipFill>
          <a:blip r:embed="rId1"/>
          <a:stretch>
            <a:fillRect/>
          </a:stretch>
        </p:blipFill>
        <p:spPr>
          <a:xfrm>
            <a:off x="-635" y="-635"/>
            <a:ext cx="12193270" cy="685927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invX="1"/>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descr="Screenshot (801)"/>
          <p:cNvPicPr>
            <a:picLocks noChangeAspect="1"/>
          </p:cNvPicPr>
          <p:nvPr>
            <p:ph idx="1"/>
          </p:nvPr>
        </p:nvPicPr>
        <p:blipFill>
          <a:blip r:embed="rId1"/>
          <a:stretch>
            <a:fillRect/>
          </a:stretch>
        </p:blipFill>
        <p:spPr>
          <a:xfrm>
            <a:off x="-69215" y="-635"/>
            <a:ext cx="12261850" cy="68580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invX="1"/>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endParaRPr lang="en-US"/>
          </a:p>
        </p:txBody>
      </p:sp>
      <p:pic>
        <p:nvPicPr>
          <p:cNvPr id="7" name="Content Placeholder 6" descr="ADMIN1"/>
          <p:cNvPicPr>
            <a:picLocks noChangeAspect="1"/>
          </p:cNvPicPr>
          <p:nvPr>
            <p:ph idx="1"/>
          </p:nvPr>
        </p:nvPicPr>
        <p:blipFill>
          <a:blip r:embed="rId1"/>
          <a:stretch>
            <a:fillRect/>
          </a:stretch>
        </p:blipFill>
        <p:spPr>
          <a:xfrm>
            <a:off x="635" y="-635"/>
            <a:ext cx="12192000" cy="6858635"/>
          </a:xfrm>
          <a:prstGeom prst="rect">
            <a:avLst/>
          </a:prstGeom>
        </p:spPr>
      </p:pic>
      <p:sp>
        <p:nvSpPr>
          <p:cNvPr id="8" name="Text Box 7"/>
          <p:cNvSpPr txBox="1"/>
          <p:nvPr/>
        </p:nvSpPr>
        <p:spPr>
          <a:xfrm>
            <a:off x="3759200" y="258445"/>
            <a:ext cx="4297680" cy="583565"/>
          </a:xfrm>
          <a:prstGeom prst="rect">
            <a:avLst/>
          </a:prstGeom>
          <a:noFill/>
        </p:spPr>
        <p:txBody>
          <a:bodyPr wrap="square" rtlCol="0">
            <a:spAutoFit/>
          </a:bodyPr>
          <a:p>
            <a:r>
              <a:rPr lang="en-IN" altLang="en-US" sz="3200">
                <a:ln w="12700">
                  <a:solidFill>
                    <a:schemeClr val="tx2">
                      <a:lumMod val="75000"/>
                    </a:schemeClr>
                  </a:solidFill>
                  <a:prstDash val="solid"/>
                </a:ln>
                <a:solidFill>
                  <a:srgbClr val="FFFF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ADMIN </a:t>
            </a:r>
            <a:r>
              <a:rPr lang="en-IN" altLang="en-US" sz="2800">
                <a:ln w="12700">
                  <a:solidFill>
                    <a:schemeClr val="tx2">
                      <a:lumMod val="75000"/>
                    </a:schemeClr>
                  </a:solidFill>
                  <a:prstDash val="solid"/>
                </a:ln>
                <a:solidFill>
                  <a:srgbClr val="FFFF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MODULE</a:t>
            </a:r>
            <a:endParaRPr lang="en-IN" altLang="en-US" sz="2800">
              <a:ln w="12700">
                <a:solidFill>
                  <a:schemeClr val="tx2">
                    <a:lumMod val="75000"/>
                  </a:schemeClr>
                </a:solidFill>
                <a:prstDash val="solid"/>
              </a:ln>
              <a:solidFill>
                <a:srgbClr val="FFFF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endParaRPr>
          </a:p>
        </p:txBody>
      </p:sp>
      <p:sp>
        <p:nvSpPr>
          <p:cNvPr id="9" name="Text Box 8"/>
          <p:cNvSpPr txBox="1"/>
          <p:nvPr/>
        </p:nvSpPr>
        <p:spPr>
          <a:xfrm>
            <a:off x="635000" y="929005"/>
            <a:ext cx="9530080" cy="5323205"/>
          </a:xfrm>
          <a:prstGeom prst="rect">
            <a:avLst/>
          </a:prstGeom>
          <a:noFill/>
        </p:spPr>
        <p:txBody>
          <a:bodyPr wrap="square" rtlCol="0">
            <a:spAutoFit/>
          </a:bodyPr>
          <a:p>
            <a:pPr marL="342900" indent="-342900" algn="l">
              <a:buFont typeface="Wingdings" panose="05000000000000000000" charset="0"/>
              <a:buChar char="v"/>
            </a:pPr>
            <a:r>
              <a:rPr lang="en-US" sz="2000" dirty="0">
                <a:solidFill>
                  <a:schemeClr val="tx1"/>
                </a:solidFill>
                <a:latin typeface="Times New Roman" panose="02020603050405020304" pitchFamily="18" charset="0"/>
                <a:cs typeface="Times New Roman" panose="02020603050405020304" pitchFamily="18" charset="0"/>
                <a:sym typeface="+mn-ea"/>
              </a:rPr>
              <a:t>Admin Register</a:t>
            </a:r>
            <a:endParaRPr lang="en-US" sz="2000" dirty="0">
              <a:solidFill>
                <a:schemeClr val="tx1"/>
              </a:solidFill>
              <a:latin typeface="Times New Roman" panose="02020603050405020304" pitchFamily="18" charset="0"/>
              <a:cs typeface="Times New Roman" panose="02020603050405020304" pitchFamily="18" charset="0"/>
              <a:sym typeface="+mn-ea"/>
            </a:endParaRPr>
          </a:p>
          <a:p>
            <a:pPr indent="0" algn="l">
              <a:buFont typeface="Wingdings" panose="05000000000000000000" charset="0"/>
              <a:buNone/>
            </a:pPr>
            <a:endParaRPr lang="en-US" sz="2000" dirty="0">
              <a:solidFill>
                <a:schemeClr val="tx1"/>
              </a:solidFill>
              <a:latin typeface="Times New Roman" panose="02020603050405020304" pitchFamily="18" charset="0"/>
              <a:cs typeface="Times New Roman" panose="02020603050405020304" pitchFamily="18" charset="0"/>
              <a:sym typeface="+mn-ea"/>
            </a:endParaRPr>
          </a:p>
          <a:p>
            <a:pPr indent="0" algn="l">
              <a:buFont typeface="Wingdings" panose="05000000000000000000" charset="0"/>
              <a:buNone/>
            </a:pPr>
            <a:r>
              <a:rPr lang="en-US" sz="2000" dirty="0">
                <a:solidFill>
                  <a:schemeClr val="tx1"/>
                </a:solidFill>
                <a:latin typeface="Times New Roman" panose="02020603050405020304" pitchFamily="18" charset="0"/>
                <a:cs typeface="Times New Roman" panose="02020603050405020304" pitchFamily="18" charset="0"/>
                <a:sym typeface="+mn-ea"/>
              </a:rPr>
              <a:t>Allow new administrators to register with the system by providing their details, such as a unique username, email address, and password. After successful registration, they can access the admin interface.</a:t>
            </a:r>
            <a:endParaRPr lang="en-US" sz="2000" dirty="0">
              <a:solidFill>
                <a:schemeClr val="tx1"/>
              </a:solidFill>
              <a:latin typeface="Times New Roman" panose="02020603050405020304" pitchFamily="18" charset="0"/>
              <a:cs typeface="Times New Roman" panose="02020603050405020304" pitchFamily="18" charset="0"/>
              <a:sym typeface="+mn-ea"/>
            </a:endParaRPr>
          </a:p>
          <a:p>
            <a:pPr indent="0" algn="l">
              <a:buFont typeface="Wingdings" panose="05000000000000000000" charset="0"/>
              <a:buNone/>
            </a:pPr>
            <a:endParaRPr lang="en-US" sz="2000" dirty="0">
              <a:solidFill>
                <a:schemeClr val="tx1"/>
              </a:solidFill>
              <a:latin typeface="Times New Roman" panose="02020603050405020304" pitchFamily="18" charset="0"/>
              <a:cs typeface="Times New Roman" panose="02020603050405020304" pitchFamily="18" charset="0"/>
              <a:sym typeface="+mn-ea"/>
            </a:endParaRPr>
          </a:p>
          <a:p>
            <a:pPr marL="342900" indent="-342900" algn="l">
              <a:buFont typeface="Wingdings" panose="05000000000000000000" charset="0"/>
              <a:buChar char="v"/>
            </a:pPr>
            <a:r>
              <a:rPr lang="en-US" sz="2000" dirty="0">
                <a:solidFill>
                  <a:schemeClr val="tx1"/>
                </a:solidFill>
                <a:latin typeface="Times New Roman" panose="02020603050405020304" pitchFamily="18" charset="0"/>
                <a:cs typeface="Times New Roman" panose="02020603050405020304" pitchFamily="18" charset="0"/>
                <a:sym typeface="+mn-ea"/>
              </a:rPr>
              <a:t>Admin Login</a:t>
            </a:r>
            <a:endParaRPr lang="en-US" sz="2000" dirty="0">
              <a:solidFill>
                <a:schemeClr val="tx1"/>
              </a:solidFill>
              <a:latin typeface="Times New Roman" panose="02020603050405020304" pitchFamily="18" charset="0"/>
              <a:cs typeface="Times New Roman" panose="02020603050405020304" pitchFamily="18" charset="0"/>
              <a:sym typeface="+mn-ea"/>
            </a:endParaRPr>
          </a:p>
          <a:p>
            <a:pPr indent="0" algn="l">
              <a:buFont typeface="Wingdings" panose="05000000000000000000" charset="0"/>
              <a:buNone/>
            </a:pPr>
            <a:endParaRPr lang="en-US" sz="2000" dirty="0">
              <a:solidFill>
                <a:schemeClr val="tx1"/>
              </a:solidFill>
              <a:latin typeface="Times New Roman" panose="02020603050405020304" pitchFamily="18" charset="0"/>
              <a:cs typeface="Times New Roman" panose="02020603050405020304" pitchFamily="18" charset="0"/>
              <a:sym typeface="+mn-ea"/>
            </a:endParaRPr>
          </a:p>
          <a:p>
            <a:pPr indent="0" algn="l">
              <a:buFont typeface="Wingdings" panose="05000000000000000000" charset="0"/>
              <a:buNone/>
            </a:pPr>
            <a:r>
              <a:rPr lang="en-US" sz="2000" dirty="0">
                <a:solidFill>
                  <a:schemeClr val="tx1"/>
                </a:solidFill>
                <a:latin typeface="Times New Roman" panose="02020603050405020304" pitchFamily="18" charset="0"/>
                <a:cs typeface="Times New Roman" panose="02020603050405020304" pitchFamily="18" charset="0"/>
                <a:sym typeface="+mn-ea"/>
              </a:rPr>
              <a:t>Admins can log in using their registered credentials. This authentication step ensures only authorized personnel can access the admin features.</a:t>
            </a:r>
            <a:endParaRPr lang="en-US" sz="2000" dirty="0">
              <a:solidFill>
                <a:schemeClr val="tx1"/>
              </a:solidFill>
              <a:latin typeface="Times New Roman" panose="02020603050405020304" pitchFamily="18" charset="0"/>
              <a:cs typeface="Times New Roman" panose="02020603050405020304" pitchFamily="18" charset="0"/>
              <a:sym typeface="+mn-ea"/>
            </a:endParaRPr>
          </a:p>
          <a:p>
            <a:pPr indent="0" algn="l">
              <a:buFont typeface="Wingdings" panose="05000000000000000000" charset="0"/>
              <a:buNone/>
            </a:pPr>
            <a:endParaRPr lang="en-US" sz="2000" dirty="0">
              <a:solidFill>
                <a:schemeClr val="tx1"/>
              </a:solidFill>
              <a:latin typeface="Times New Roman" panose="02020603050405020304" pitchFamily="18" charset="0"/>
              <a:cs typeface="Times New Roman" panose="02020603050405020304" pitchFamily="18" charset="0"/>
              <a:sym typeface="+mn-ea"/>
            </a:endParaRPr>
          </a:p>
          <a:p>
            <a:pPr marL="342900" indent="-342900" algn="l">
              <a:buFont typeface="Wingdings" panose="05000000000000000000" charset="0"/>
              <a:buChar char="v"/>
            </a:pPr>
            <a:r>
              <a:rPr lang="en-US" sz="2000" dirty="0">
                <a:solidFill>
                  <a:schemeClr val="tx1"/>
                </a:solidFill>
                <a:latin typeface="Times New Roman" panose="02020603050405020304" pitchFamily="18" charset="0"/>
                <a:cs typeface="Times New Roman" panose="02020603050405020304" pitchFamily="18" charset="0"/>
                <a:sym typeface="+mn-ea"/>
              </a:rPr>
              <a:t>Home</a:t>
            </a:r>
            <a:endParaRPr lang="en-US" sz="2000" dirty="0">
              <a:solidFill>
                <a:schemeClr val="tx1"/>
              </a:solidFill>
              <a:latin typeface="Times New Roman" panose="02020603050405020304" pitchFamily="18" charset="0"/>
              <a:cs typeface="Times New Roman" panose="02020603050405020304" pitchFamily="18" charset="0"/>
              <a:sym typeface="+mn-ea"/>
            </a:endParaRPr>
          </a:p>
          <a:p>
            <a:pPr indent="0" algn="l">
              <a:buFont typeface="Wingdings" panose="05000000000000000000" charset="0"/>
              <a:buNone/>
            </a:pPr>
            <a:endParaRPr lang="en-US" sz="2000" dirty="0">
              <a:solidFill>
                <a:schemeClr val="tx1"/>
              </a:solidFill>
              <a:latin typeface="Times New Roman" panose="02020603050405020304" pitchFamily="18" charset="0"/>
              <a:cs typeface="Times New Roman" panose="02020603050405020304" pitchFamily="18" charset="0"/>
              <a:sym typeface="+mn-ea"/>
            </a:endParaRPr>
          </a:p>
          <a:p>
            <a:pPr indent="0" algn="l">
              <a:buFont typeface="Wingdings" panose="05000000000000000000" charset="0"/>
              <a:buNone/>
            </a:pPr>
            <a:r>
              <a:rPr lang="en-US" sz="2000" dirty="0">
                <a:solidFill>
                  <a:schemeClr val="tx1"/>
                </a:solidFill>
                <a:latin typeface="Times New Roman" panose="02020603050405020304" pitchFamily="18" charset="0"/>
                <a:cs typeface="Times New Roman" panose="02020603050405020304" pitchFamily="18" charset="0"/>
                <a:sym typeface="+mn-ea"/>
              </a:rPr>
              <a:t>The admin's home dashboard can display key information about current reservations, upcoming events, and any outstanding tasks. This dashboard provides a quick overview of the system's status</a:t>
            </a:r>
            <a:r>
              <a:rPr lang="en-IN" altLang="en-US" sz="2000" dirty="0">
                <a:solidFill>
                  <a:schemeClr val="tx1"/>
                </a:solidFill>
                <a:latin typeface="Times New Roman" panose="02020603050405020304" pitchFamily="18" charset="0"/>
                <a:cs typeface="Times New Roman" panose="02020603050405020304" pitchFamily="18" charset="0"/>
                <a:sym typeface="+mn-ea"/>
              </a:rPr>
              <a:t>.</a:t>
            </a:r>
            <a:endParaRPr lang="en-US" sz="2000" dirty="0">
              <a:solidFill>
                <a:schemeClr val="tx1"/>
              </a:solidFill>
              <a:latin typeface="Times New Roman" panose="02020603050405020304" pitchFamily="18" charset="0"/>
              <a:cs typeface="Times New Roman" panose="02020603050405020304" pitchFamily="18" charset="0"/>
              <a:sym typeface="+mn-ea"/>
            </a:endParaRPr>
          </a:p>
          <a:p>
            <a:pPr marL="342900" indent="-342900">
              <a:buFont typeface="Wingdings" panose="05000000000000000000" charset="0"/>
              <a:buChar char="v"/>
            </a:pPr>
            <a:endParaRPr lang="en-US" sz="2000" dirty="0">
              <a:solidFill>
                <a:schemeClr val="tx1"/>
              </a:solidFill>
              <a:latin typeface="Times New Roman" panose="02020603050405020304" pitchFamily="18" charset="0"/>
              <a:cs typeface="Times New Roman" panose="02020603050405020304" pitchFamily="18" charset="0"/>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invX="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itle 7"/>
          <p:cNvSpPr>
            <a:spLocks noGrp="1"/>
          </p:cNvSpPr>
          <p:nvPr>
            <p:ph type="title"/>
          </p:nvPr>
        </p:nvSpPr>
        <p:spPr/>
        <p:txBody>
          <a:bodyPr/>
          <a:p>
            <a:endParaRPr lang="en-US"/>
          </a:p>
        </p:txBody>
      </p:sp>
      <p:pic>
        <p:nvPicPr>
          <p:cNvPr id="7" name="Content Placeholder 6" descr="caf1"/>
          <p:cNvPicPr>
            <a:picLocks noChangeAspect="1"/>
          </p:cNvPicPr>
          <p:nvPr>
            <p:ph sz="half" idx="2"/>
          </p:nvPr>
        </p:nvPicPr>
        <p:blipFill>
          <a:blip r:embed="rId1"/>
          <a:stretch>
            <a:fillRect/>
          </a:stretch>
        </p:blipFill>
        <p:spPr>
          <a:xfrm>
            <a:off x="635" y="-635"/>
            <a:ext cx="12190730" cy="6858635"/>
          </a:xfrm>
          <a:prstGeom prst="rect">
            <a:avLst/>
          </a:prstGeom>
        </p:spPr>
      </p:pic>
      <p:sp>
        <p:nvSpPr>
          <p:cNvPr id="11" name="Text Box 10"/>
          <p:cNvSpPr txBox="1"/>
          <p:nvPr/>
        </p:nvSpPr>
        <p:spPr>
          <a:xfrm>
            <a:off x="576580" y="114300"/>
            <a:ext cx="3888740" cy="1322070"/>
          </a:xfrm>
          <a:prstGeom prst="rect">
            <a:avLst/>
          </a:prstGeom>
          <a:noFill/>
        </p:spPr>
        <p:txBody>
          <a:bodyPr wrap="square" rtlCol="0" anchor="t">
            <a:spAutoFit/>
          </a:bodyPr>
          <a:p>
            <a:r>
              <a:rPr lang="en-IN" altLang="en-US" sz="4000">
                <a:gradFill>
                  <a:gsLst>
                    <a:gs pos="0">
                      <a:srgbClr val="FBFB11"/>
                    </a:gs>
                    <a:gs pos="100000">
                      <a:srgbClr val="838309"/>
                    </a:gs>
                  </a:gsLst>
                  <a:lin scaled="0"/>
                </a:gradFill>
                <a:latin typeface="Times New Roman" panose="02020603050405020304" pitchFamily="18" charset="0"/>
                <a:cs typeface="Times New Roman" panose="02020603050405020304" pitchFamily="18" charset="0"/>
                <a:sym typeface="+mn-ea"/>
              </a:rPr>
              <a:t>Developed By:-</a:t>
            </a:r>
            <a:endParaRPr lang="en-IN" altLang="en-US" sz="4000">
              <a:gradFill>
                <a:gsLst>
                  <a:gs pos="0">
                    <a:srgbClr val="FBFB11"/>
                  </a:gs>
                  <a:gs pos="100000">
                    <a:srgbClr val="838309"/>
                  </a:gs>
                </a:gsLst>
                <a:lin scaled="0"/>
              </a:gradFill>
              <a:latin typeface="Times New Roman" panose="02020603050405020304" pitchFamily="18" charset="0"/>
              <a:cs typeface="Times New Roman" panose="02020603050405020304" pitchFamily="18" charset="0"/>
            </a:endParaRPr>
          </a:p>
          <a:p>
            <a:endParaRPr lang="en-US" sz="4000">
              <a:latin typeface="Times New Roman" panose="02020603050405020304" pitchFamily="18" charset="0"/>
              <a:cs typeface="Times New Roman" panose="02020603050405020304" pitchFamily="18" charset="0"/>
            </a:endParaRPr>
          </a:p>
        </p:txBody>
      </p:sp>
      <p:sp>
        <p:nvSpPr>
          <p:cNvPr id="12" name="Text Box 11"/>
          <p:cNvSpPr txBox="1"/>
          <p:nvPr/>
        </p:nvSpPr>
        <p:spPr>
          <a:xfrm>
            <a:off x="374650" y="1449705"/>
            <a:ext cx="7586980" cy="4523105"/>
          </a:xfrm>
          <a:prstGeom prst="rect">
            <a:avLst/>
          </a:prstGeom>
          <a:noFill/>
        </p:spPr>
        <p:txBody>
          <a:bodyPr wrap="square" rtlCol="0">
            <a:spAutoFit/>
          </a:bodyPr>
          <a:p>
            <a:pPr marL="285750" indent="-285750">
              <a:buFont typeface="Wingdings" panose="05000000000000000000" charset="0"/>
              <a:buChar char="v"/>
            </a:pPr>
            <a:r>
              <a:rPr lang="en-IN" altLang="en-US" sz="3200">
                <a:solidFill>
                  <a:srgbClr val="FFFF00"/>
                </a:solidFill>
                <a:latin typeface="Times New Roman" panose="02020603050405020304" pitchFamily="18" charset="0"/>
                <a:cs typeface="Times New Roman" panose="02020603050405020304" pitchFamily="18" charset="0"/>
                <a:sym typeface="+mn-ea"/>
              </a:rPr>
              <a:t> </a:t>
            </a:r>
            <a:r>
              <a:rPr lang="en-US" sz="3200">
                <a:solidFill>
                  <a:srgbClr val="FFFF00"/>
                </a:solidFill>
                <a:latin typeface="Times New Roman" panose="02020603050405020304" pitchFamily="18" charset="0"/>
                <a:cs typeface="Times New Roman" panose="02020603050405020304" pitchFamily="18" charset="0"/>
                <a:sym typeface="+mn-ea"/>
              </a:rPr>
              <a:t>Narige Navya</a:t>
            </a:r>
            <a:endParaRPr lang="en-US" sz="3200">
              <a:solidFill>
                <a:srgbClr val="FFFF00"/>
              </a:solidFill>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v"/>
            </a:pPr>
            <a:r>
              <a:rPr lang="en-IN" altLang="en-US" sz="3200">
                <a:solidFill>
                  <a:srgbClr val="FFFF00"/>
                </a:solidFill>
                <a:latin typeface="Times New Roman" panose="02020603050405020304" pitchFamily="18" charset="0"/>
                <a:cs typeface="Times New Roman" panose="02020603050405020304" pitchFamily="18" charset="0"/>
                <a:sym typeface="+mn-ea"/>
              </a:rPr>
              <a:t> </a:t>
            </a:r>
            <a:r>
              <a:rPr lang="en-US" sz="3200">
                <a:solidFill>
                  <a:srgbClr val="FFFF00"/>
                </a:solidFill>
                <a:latin typeface="Times New Roman" panose="02020603050405020304" pitchFamily="18" charset="0"/>
                <a:cs typeface="Times New Roman" panose="02020603050405020304" pitchFamily="18" charset="0"/>
                <a:sym typeface="+mn-ea"/>
              </a:rPr>
              <a:t>Pasupuleti Vinay Kumar</a:t>
            </a:r>
            <a:endParaRPr lang="en-US" sz="3200">
              <a:solidFill>
                <a:srgbClr val="FFFF00"/>
              </a:solidFill>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v"/>
            </a:pPr>
            <a:r>
              <a:rPr lang="en-IN" altLang="en-US" sz="3200">
                <a:solidFill>
                  <a:srgbClr val="FFFF00"/>
                </a:solidFill>
                <a:latin typeface="Times New Roman" panose="02020603050405020304" pitchFamily="18" charset="0"/>
                <a:cs typeface="Times New Roman" panose="02020603050405020304" pitchFamily="18" charset="0"/>
                <a:sym typeface="+mn-ea"/>
              </a:rPr>
              <a:t> </a:t>
            </a:r>
            <a:r>
              <a:rPr lang="en-US" sz="3200">
                <a:solidFill>
                  <a:srgbClr val="FFFF00"/>
                </a:solidFill>
                <a:latin typeface="Times New Roman" panose="02020603050405020304" pitchFamily="18" charset="0"/>
                <a:cs typeface="Times New Roman" panose="02020603050405020304" pitchFamily="18" charset="0"/>
                <a:sym typeface="+mn-ea"/>
              </a:rPr>
              <a:t>Shalini C</a:t>
            </a:r>
            <a:endParaRPr lang="en-US" sz="3200">
              <a:solidFill>
                <a:srgbClr val="FFFF00"/>
              </a:solidFill>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v"/>
            </a:pPr>
            <a:r>
              <a:rPr lang="en-IN" altLang="en-US" sz="3200">
                <a:solidFill>
                  <a:srgbClr val="FFFF00"/>
                </a:solidFill>
                <a:latin typeface="Times New Roman" panose="02020603050405020304" pitchFamily="18" charset="0"/>
                <a:cs typeface="Times New Roman" panose="02020603050405020304" pitchFamily="18" charset="0"/>
                <a:sym typeface="+mn-ea"/>
              </a:rPr>
              <a:t> </a:t>
            </a:r>
            <a:r>
              <a:rPr lang="en-US" sz="3200">
                <a:solidFill>
                  <a:srgbClr val="FFFF00"/>
                </a:solidFill>
                <a:latin typeface="Times New Roman" panose="02020603050405020304" pitchFamily="18" charset="0"/>
                <a:cs typeface="Times New Roman" panose="02020603050405020304" pitchFamily="18" charset="0"/>
                <a:sym typeface="+mn-ea"/>
              </a:rPr>
              <a:t>Sidde Bharath Kumar Reddy</a:t>
            </a:r>
            <a:endParaRPr lang="en-US" sz="3200">
              <a:solidFill>
                <a:srgbClr val="FFFF00"/>
              </a:solidFill>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v"/>
            </a:pPr>
            <a:r>
              <a:rPr lang="en-IN" altLang="en-US" sz="3200">
                <a:solidFill>
                  <a:srgbClr val="FFFF00"/>
                </a:solidFill>
                <a:latin typeface="Times New Roman" panose="02020603050405020304" pitchFamily="18" charset="0"/>
                <a:cs typeface="Times New Roman" panose="02020603050405020304" pitchFamily="18" charset="0"/>
                <a:sym typeface="+mn-ea"/>
              </a:rPr>
              <a:t> </a:t>
            </a:r>
            <a:r>
              <a:rPr lang="en-US" sz="3200">
                <a:solidFill>
                  <a:srgbClr val="FFFF00"/>
                </a:solidFill>
                <a:latin typeface="Times New Roman" panose="02020603050405020304" pitchFamily="18" charset="0"/>
                <a:cs typeface="Times New Roman" panose="02020603050405020304" pitchFamily="18" charset="0"/>
                <a:sym typeface="+mn-ea"/>
              </a:rPr>
              <a:t>Akshatha N R</a:t>
            </a:r>
            <a:endParaRPr lang="en-US" sz="3200">
              <a:solidFill>
                <a:srgbClr val="FFFF00"/>
              </a:solidFill>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v"/>
            </a:pPr>
            <a:r>
              <a:rPr lang="en-IN" altLang="en-US" sz="3200">
                <a:solidFill>
                  <a:srgbClr val="FFFF00"/>
                </a:solidFill>
                <a:latin typeface="Times New Roman" panose="02020603050405020304" pitchFamily="18" charset="0"/>
                <a:cs typeface="Times New Roman" panose="02020603050405020304" pitchFamily="18" charset="0"/>
                <a:sym typeface="+mn-ea"/>
              </a:rPr>
              <a:t> </a:t>
            </a:r>
            <a:r>
              <a:rPr lang="en-US" sz="3200">
                <a:solidFill>
                  <a:srgbClr val="FFFF00"/>
                </a:solidFill>
                <a:latin typeface="Times New Roman" panose="02020603050405020304" pitchFamily="18" charset="0"/>
                <a:cs typeface="Times New Roman" panose="02020603050405020304" pitchFamily="18" charset="0"/>
                <a:sym typeface="+mn-ea"/>
              </a:rPr>
              <a:t>B R Rachitha Jain</a:t>
            </a:r>
            <a:endParaRPr lang="en-US" sz="3200">
              <a:solidFill>
                <a:srgbClr val="FFFF00"/>
              </a:solidFill>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v"/>
            </a:pPr>
            <a:r>
              <a:rPr lang="en-IN" altLang="en-US" sz="3200">
                <a:solidFill>
                  <a:srgbClr val="FFFF00"/>
                </a:solidFill>
                <a:latin typeface="Times New Roman" panose="02020603050405020304" pitchFamily="18" charset="0"/>
                <a:cs typeface="Times New Roman" panose="02020603050405020304" pitchFamily="18" charset="0"/>
                <a:sym typeface="+mn-ea"/>
              </a:rPr>
              <a:t> </a:t>
            </a:r>
            <a:r>
              <a:rPr lang="en-US" sz="3200">
                <a:solidFill>
                  <a:srgbClr val="FFFF00"/>
                </a:solidFill>
                <a:latin typeface="Times New Roman" panose="02020603050405020304" pitchFamily="18" charset="0"/>
                <a:cs typeface="Times New Roman" panose="02020603050405020304" pitchFamily="18" charset="0"/>
                <a:sym typeface="+mn-ea"/>
              </a:rPr>
              <a:t>Jadhav Dinesh</a:t>
            </a:r>
            <a:endParaRPr lang="en-US" sz="3200">
              <a:solidFill>
                <a:srgbClr val="FFFF00"/>
              </a:solidFill>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v"/>
            </a:pPr>
            <a:r>
              <a:rPr lang="en-IN" altLang="en-US" sz="3200">
                <a:solidFill>
                  <a:srgbClr val="FFFF00"/>
                </a:solidFill>
                <a:latin typeface="Times New Roman" panose="02020603050405020304" pitchFamily="18" charset="0"/>
                <a:cs typeface="Times New Roman" panose="02020603050405020304" pitchFamily="18" charset="0"/>
                <a:sym typeface="+mn-ea"/>
              </a:rPr>
              <a:t> </a:t>
            </a:r>
            <a:r>
              <a:rPr lang="en-US" sz="3200">
                <a:solidFill>
                  <a:srgbClr val="FFFF00"/>
                </a:solidFill>
                <a:latin typeface="Times New Roman" panose="02020603050405020304" pitchFamily="18" charset="0"/>
                <a:cs typeface="Times New Roman" panose="02020603050405020304" pitchFamily="18" charset="0"/>
                <a:sym typeface="+mn-ea"/>
              </a:rPr>
              <a:t>Manike Anusha</a:t>
            </a:r>
            <a:endParaRPr lang="en-US" sz="3200">
              <a:solidFill>
                <a:srgbClr val="FFFF00"/>
              </a:solidFill>
              <a:latin typeface="Times New Roman" panose="02020603050405020304" pitchFamily="18" charset="0"/>
              <a:cs typeface="Times New Roman" panose="02020603050405020304" pitchFamily="18" charset="0"/>
            </a:endParaRPr>
          </a:p>
          <a:p>
            <a:endParaRPr lang="en-US" sz="3200">
              <a:solidFill>
                <a:srgbClr val="FFFF00"/>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invX="1"/>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descr="ADMIN1"/>
          <p:cNvPicPr>
            <a:picLocks noChangeAspect="1"/>
          </p:cNvPicPr>
          <p:nvPr>
            <p:ph idx="1"/>
          </p:nvPr>
        </p:nvPicPr>
        <p:blipFill>
          <a:blip r:embed="rId1"/>
          <a:stretch>
            <a:fillRect/>
          </a:stretch>
        </p:blipFill>
        <p:spPr>
          <a:xfrm>
            <a:off x="-635" y="635"/>
            <a:ext cx="12193270" cy="6858000"/>
          </a:xfrm>
          <a:prstGeom prst="rect">
            <a:avLst/>
          </a:prstGeom>
        </p:spPr>
      </p:pic>
      <p:graphicFrame>
        <p:nvGraphicFramePr>
          <p:cNvPr id="5" name="Content Placeholder 2"/>
          <p:cNvGraphicFramePr>
            <a:graphicFrameLocks noGrp="1"/>
          </p:cNvGraphicFramePr>
          <p:nvPr/>
        </p:nvGraphicFramePr>
        <p:xfrm>
          <a:off x="838200" y="732404"/>
          <a:ext cx="10515600" cy="5393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invX="1"/>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descr="ADMIN1"/>
          <p:cNvPicPr>
            <a:picLocks noChangeAspect="1"/>
          </p:cNvPicPr>
          <p:nvPr>
            <p:ph idx="1"/>
          </p:nvPr>
        </p:nvPicPr>
        <p:blipFill>
          <a:blip r:embed="rId1"/>
          <a:stretch>
            <a:fillRect/>
          </a:stretch>
        </p:blipFill>
        <p:spPr>
          <a:xfrm>
            <a:off x="-635" y="-635"/>
            <a:ext cx="12193270" cy="6858635"/>
          </a:xfrm>
          <a:prstGeom prst="rect">
            <a:avLst/>
          </a:prstGeom>
        </p:spPr>
      </p:pic>
      <p:graphicFrame>
        <p:nvGraphicFramePr>
          <p:cNvPr id="12" name="Content Placeholder 2"/>
          <p:cNvGraphicFramePr>
            <a:graphicFrameLocks noGrp="1"/>
          </p:cNvGraphicFramePr>
          <p:nvPr/>
        </p:nvGraphicFramePr>
        <p:xfrm>
          <a:off x="838200" y="1252728"/>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invX="1"/>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descr="Screenshot (805)"/>
          <p:cNvPicPr>
            <a:picLocks noChangeAspect="1"/>
          </p:cNvPicPr>
          <p:nvPr>
            <p:ph idx="1"/>
          </p:nvPr>
        </p:nvPicPr>
        <p:blipFill>
          <a:blip r:embed="rId1"/>
          <a:stretch>
            <a:fillRect/>
          </a:stretch>
        </p:blipFill>
        <p:spPr>
          <a:xfrm>
            <a:off x="9525" y="635"/>
            <a:ext cx="12192635" cy="676529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invX="1"/>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Content Placeholder 3"/>
          <p:cNvSpPr>
            <a:spLocks noGrp="1"/>
          </p:cNvSpPr>
          <p:nvPr>
            <p:ph sz="half" idx="2"/>
          </p:nvPr>
        </p:nvSpPr>
        <p:spPr/>
        <p:txBody>
          <a:bodyPr/>
          <a:p>
            <a:endParaRPr lang="en-US"/>
          </a:p>
        </p:txBody>
      </p:sp>
      <p:pic>
        <p:nvPicPr>
          <p:cNvPr id="5" name="Content Placeholder 4" descr="Screenshot (803)"/>
          <p:cNvPicPr>
            <a:picLocks noChangeAspect="1"/>
          </p:cNvPicPr>
          <p:nvPr>
            <p:ph sz="half" idx="1"/>
          </p:nvPr>
        </p:nvPicPr>
        <p:blipFill>
          <a:blip r:embed="rId1"/>
          <a:stretch>
            <a:fillRect/>
          </a:stretch>
        </p:blipFill>
        <p:spPr>
          <a:xfrm>
            <a:off x="-635" y="0"/>
            <a:ext cx="12192000" cy="685736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invX="1"/>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descr="Screenshot (802)"/>
          <p:cNvPicPr>
            <a:picLocks noChangeAspect="1"/>
          </p:cNvPicPr>
          <p:nvPr>
            <p:ph idx="1"/>
          </p:nvPr>
        </p:nvPicPr>
        <p:blipFill>
          <a:blip r:embed="rId1"/>
          <a:stretch>
            <a:fillRect/>
          </a:stretch>
        </p:blipFill>
        <p:spPr>
          <a:xfrm>
            <a:off x="0" y="635"/>
            <a:ext cx="12192635" cy="685736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invX="1"/>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7" name="Title 6"/>
          <p:cNvSpPr>
            <a:spLocks noGrp="1"/>
          </p:cNvSpPr>
          <p:nvPr>
            <p:ph type="title"/>
          </p:nvPr>
        </p:nvSpPr>
        <p:spPr/>
        <p:txBody>
          <a:bodyPr/>
          <a:p>
            <a:endParaRPr lang="en-US"/>
          </a:p>
        </p:txBody>
      </p:sp>
      <p:pic>
        <p:nvPicPr>
          <p:cNvPr id="6" name="Content Placeholder 5" descr="new"/>
          <p:cNvPicPr>
            <a:picLocks noChangeAspect="1"/>
          </p:cNvPicPr>
          <p:nvPr>
            <p:ph sz="half" idx="2"/>
          </p:nvPr>
        </p:nvPicPr>
        <p:blipFill>
          <a:blip r:embed="rId1"/>
          <a:stretch>
            <a:fillRect/>
          </a:stretch>
        </p:blipFill>
        <p:spPr>
          <a:xfrm>
            <a:off x="-1023620" y="0"/>
            <a:ext cx="12191365" cy="6859270"/>
          </a:xfrm>
          <a:prstGeom prst="rect">
            <a:avLst/>
          </a:prstGeom>
          <a:effectLst>
            <a:outerShdw blurRad="50800" dist="50800" dir="5400000" algn="ctr" rotWithShape="0">
              <a:srgbClr val="F6FC14">
                <a:alpha val="100000"/>
              </a:srgbClr>
            </a:outerShdw>
          </a:effectLst>
        </p:spPr>
      </p:pic>
      <p:sp>
        <p:nvSpPr>
          <p:cNvPr id="12" name="Text Box 11"/>
          <p:cNvSpPr txBox="1"/>
          <p:nvPr/>
        </p:nvSpPr>
        <p:spPr>
          <a:xfrm>
            <a:off x="4450080" y="1686560"/>
            <a:ext cx="309880" cy="368300"/>
          </a:xfrm>
          <a:prstGeom prst="rect">
            <a:avLst/>
          </a:prstGeom>
          <a:noFill/>
        </p:spPr>
        <p:txBody>
          <a:bodyPr wrap="none" rtlCol="0">
            <a:spAutoFit/>
          </a:bodyPr>
          <a:p>
            <a:endParaRPr lang="en-US"/>
          </a:p>
        </p:txBody>
      </p:sp>
      <p:sp>
        <p:nvSpPr>
          <p:cNvPr id="14" name="Text Box 13"/>
          <p:cNvSpPr txBox="1"/>
          <p:nvPr/>
        </p:nvSpPr>
        <p:spPr>
          <a:xfrm>
            <a:off x="3881120" y="157480"/>
            <a:ext cx="3596640" cy="953135"/>
          </a:xfrm>
          <a:prstGeom prst="rect">
            <a:avLst/>
          </a:prstGeom>
          <a:noFill/>
          <a:ln>
            <a:noFill/>
          </a:ln>
          <a:effectLst>
            <a:glow rad="228600">
              <a:schemeClr val="accent6">
                <a:satMod val="175000"/>
                <a:alpha val="40000"/>
              </a:schemeClr>
            </a:glow>
          </a:effectLst>
          <a:extLst>
            <a:ext uri="{909E8E84-426E-40DD-AFC4-6F175D3DCCD1}">
              <a14:hiddenFill xmlns:a14="http://schemas.microsoft.com/office/drawing/2010/main">
                <a:blipFill rotWithShape="1">
                  <a:blip r:embed="rId2"/>
                  <a:stretch>
                    <a:fillRect/>
                  </a:stretch>
                </a:blipFill>
              </a14:hiddenFill>
            </a:ext>
          </a:extLst>
        </p:spPr>
        <p:txBody>
          <a:bodyPr wrap="square" rtlCol="0">
            <a:spAutoFit/>
          </a:bodyPr>
          <a:p>
            <a:r>
              <a:rPr lang="en-IN" altLang="en-US" sz="2800">
                <a:ln w="13462">
                  <a:solidFill>
                    <a:schemeClr val="bg1"/>
                  </a:solidFill>
                  <a:prstDash val="solid"/>
                </a:ln>
                <a:solidFill>
                  <a:srgbClr val="FFFF00"/>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sym typeface="+mn-ea"/>
              </a:rPr>
              <a:t>TABLE MODULE</a:t>
            </a:r>
            <a:endParaRPr lang="en-IN" altLang="en-US" sz="2800">
              <a:ln w="13462">
                <a:solidFill>
                  <a:schemeClr val="bg1"/>
                </a:solidFill>
                <a:prstDash val="solid"/>
              </a:ln>
              <a:solidFill>
                <a:srgbClr val="FFFF00"/>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endParaRPr>
          </a:p>
          <a:p>
            <a:endParaRPr lang="en-IN" altLang="en-US" sz="28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Times New Roman" panose="02020603050405020304" pitchFamily="18" charset="0"/>
              <a:cs typeface="Times New Roman" panose="02020603050405020304" pitchFamily="18" charset="0"/>
            </a:endParaRPr>
          </a:p>
        </p:txBody>
      </p:sp>
      <p:sp>
        <p:nvSpPr>
          <p:cNvPr id="2" name="Text Box 1"/>
          <p:cNvSpPr txBox="1"/>
          <p:nvPr/>
        </p:nvSpPr>
        <p:spPr>
          <a:xfrm>
            <a:off x="-366395" y="921385"/>
            <a:ext cx="7262495" cy="460375"/>
          </a:xfrm>
          <a:prstGeom prst="rect">
            <a:avLst/>
          </a:prstGeom>
          <a:noFill/>
        </p:spPr>
        <p:txBody>
          <a:bodyPr wrap="square" rtlCol="0">
            <a:spAutoFit/>
          </a:bodyPr>
          <a:p>
            <a:pPr marL="342900" indent="-342900">
              <a:buFont typeface="Wingdings" panose="05000000000000000000" charset="0"/>
              <a:buChar char="v"/>
            </a:pPr>
            <a:r>
              <a:rPr lang="en-US" sz="2400">
                <a:solidFill>
                  <a:srgbClr val="FFFF00"/>
                </a:solidFill>
                <a:latin typeface="Times New Roman" panose="02020603050405020304" pitchFamily="18" charset="0"/>
                <a:cs typeface="Times New Roman" panose="02020603050405020304" pitchFamily="18" charset="0"/>
              </a:rPr>
              <a:t>Search Table </a:t>
            </a:r>
            <a:endParaRPr lang="en-US" sz="2400">
              <a:solidFill>
                <a:srgbClr val="FFFF00"/>
              </a:solidFill>
              <a:latin typeface="Times New Roman" panose="02020603050405020304" pitchFamily="18" charset="0"/>
              <a:cs typeface="Times New Roman" panose="02020603050405020304" pitchFamily="18" charset="0"/>
            </a:endParaRPr>
          </a:p>
        </p:txBody>
      </p:sp>
      <p:sp>
        <p:nvSpPr>
          <p:cNvPr id="3" name="Text Box 2"/>
          <p:cNvSpPr txBox="1"/>
          <p:nvPr/>
        </p:nvSpPr>
        <p:spPr>
          <a:xfrm>
            <a:off x="-321945" y="1644015"/>
            <a:ext cx="7799705" cy="645160"/>
          </a:xfrm>
          <a:prstGeom prst="rect">
            <a:avLst/>
          </a:prstGeom>
          <a:noFill/>
        </p:spPr>
        <p:txBody>
          <a:bodyPr wrap="square" rtlCol="0">
            <a:spAutoFit/>
          </a:bodyPr>
          <a:p>
            <a:pPr marL="285750" indent="-285750">
              <a:buFont typeface="Wingdings" panose="05000000000000000000" charset="0"/>
              <a:buChar char="§"/>
            </a:pPr>
            <a:r>
              <a:rPr lang="en-US">
                <a:solidFill>
                  <a:srgbClr val="FFFF00"/>
                </a:solidFill>
                <a:latin typeface="Times New Roman" panose="02020603050405020304" pitchFamily="18" charset="0"/>
                <a:cs typeface="Times New Roman" panose="02020603050405020304" pitchFamily="18" charset="0"/>
              </a:rPr>
              <a:t>Access the Search Functionality</a:t>
            </a:r>
            <a:endParaRPr lang="en-US">
              <a:solidFill>
                <a:srgbClr val="FFFF00"/>
              </a:solidFill>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
            </a:pPr>
            <a:r>
              <a:rPr lang="en-US">
                <a:solidFill>
                  <a:srgbClr val="FFFF00"/>
                </a:solidFill>
                <a:latin typeface="Times New Roman" panose="02020603050405020304" pitchFamily="18" charset="0"/>
                <a:cs typeface="Times New Roman" panose="02020603050405020304" pitchFamily="18" charset="0"/>
              </a:rPr>
              <a:t>Apply Filters</a:t>
            </a:r>
            <a:endParaRPr lang="en-US">
              <a:solidFill>
                <a:srgbClr val="FFFF00"/>
              </a:solidFill>
              <a:latin typeface="Times New Roman" panose="02020603050405020304" pitchFamily="18" charset="0"/>
              <a:cs typeface="Times New Roman" panose="02020603050405020304" pitchFamily="18" charset="0"/>
            </a:endParaRPr>
          </a:p>
        </p:txBody>
      </p:sp>
      <p:sp>
        <p:nvSpPr>
          <p:cNvPr id="4" name="Text Box 3"/>
          <p:cNvSpPr txBox="1"/>
          <p:nvPr/>
        </p:nvSpPr>
        <p:spPr>
          <a:xfrm>
            <a:off x="-403225" y="2550795"/>
            <a:ext cx="5163185" cy="460375"/>
          </a:xfrm>
          <a:prstGeom prst="rect">
            <a:avLst/>
          </a:prstGeom>
          <a:noFill/>
        </p:spPr>
        <p:txBody>
          <a:bodyPr wrap="square" rtlCol="0">
            <a:spAutoFit/>
          </a:bodyPr>
          <a:p>
            <a:pPr marL="342900" indent="-342900">
              <a:buFont typeface="Wingdings" panose="05000000000000000000" charset="0"/>
              <a:buChar char="v"/>
            </a:pPr>
            <a:r>
              <a:rPr lang="en-IN" altLang="en-US" sz="2400">
                <a:solidFill>
                  <a:srgbClr val="FFFF00"/>
                </a:solidFill>
                <a:latin typeface="Times New Roman" panose="02020603050405020304" pitchFamily="18" charset="0"/>
                <a:cs typeface="Times New Roman" panose="02020603050405020304" pitchFamily="18" charset="0"/>
              </a:rPr>
              <a:t>View Table</a:t>
            </a:r>
            <a:endParaRPr lang="en-IN" altLang="en-US" sz="2400">
              <a:solidFill>
                <a:srgbClr val="FFFF00"/>
              </a:solidFill>
              <a:latin typeface="Times New Roman" panose="02020603050405020304" pitchFamily="18" charset="0"/>
              <a:cs typeface="Times New Roman" panose="02020603050405020304" pitchFamily="18" charset="0"/>
            </a:endParaRPr>
          </a:p>
        </p:txBody>
      </p:sp>
      <p:sp>
        <p:nvSpPr>
          <p:cNvPr id="5" name="Text Box 4"/>
          <p:cNvSpPr txBox="1"/>
          <p:nvPr/>
        </p:nvSpPr>
        <p:spPr>
          <a:xfrm>
            <a:off x="-403225" y="3230245"/>
            <a:ext cx="4949825" cy="645160"/>
          </a:xfrm>
          <a:prstGeom prst="rect">
            <a:avLst/>
          </a:prstGeom>
          <a:noFill/>
        </p:spPr>
        <p:txBody>
          <a:bodyPr wrap="square" rtlCol="0">
            <a:spAutoFit/>
          </a:bodyPr>
          <a:p>
            <a:pPr marL="285750" indent="-285750">
              <a:buFont typeface="Arial" panose="020B0604020202020204" pitchFamily="34" charset="0"/>
              <a:buChar char="•"/>
            </a:pPr>
            <a:r>
              <a:rPr lang="en-US">
                <a:solidFill>
                  <a:srgbClr val="FFFF00"/>
                </a:solidFill>
                <a:latin typeface="Times New Roman" panose="02020603050405020304" pitchFamily="18" charset="0"/>
                <a:cs typeface="Times New Roman" panose="02020603050405020304" pitchFamily="18" charset="0"/>
              </a:rPr>
              <a:t>Select Table to View</a:t>
            </a:r>
            <a:endParaRPr lang="en-US">
              <a:solidFill>
                <a:srgbClr val="FFFF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solidFill>
                  <a:srgbClr val="FFFF00"/>
                </a:solidFill>
                <a:latin typeface="Times New Roman" panose="02020603050405020304" pitchFamily="18" charset="0"/>
                <a:cs typeface="Times New Roman" panose="02020603050405020304" pitchFamily="18" charset="0"/>
              </a:rPr>
              <a:t>Visualize Data</a:t>
            </a:r>
            <a:endParaRPr lang="en-US">
              <a:solidFill>
                <a:srgbClr val="FFFF00"/>
              </a:solidFill>
              <a:latin typeface="Times New Roman" panose="02020603050405020304" pitchFamily="18" charset="0"/>
              <a:cs typeface="Times New Roman" panose="02020603050405020304" pitchFamily="18" charset="0"/>
            </a:endParaRPr>
          </a:p>
        </p:txBody>
      </p:sp>
      <p:sp>
        <p:nvSpPr>
          <p:cNvPr id="8" name="Text Box 7"/>
          <p:cNvSpPr txBox="1"/>
          <p:nvPr/>
        </p:nvSpPr>
        <p:spPr>
          <a:xfrm>
            <a:off x="-321945" y="4248150"/>
            <a:ext cx="3794125" cy="398780"/>
          </a:xfrm>
          <a:prstGeom prst="rect">
            <a:avLst/>
          </a:prstGeom>
          <a:noFill/>
        </p:spPr>
        <p:txBody>
          <a:bodyPr wrap="square" rtlCol="0">
            <a:spAutoFit/>
          </a:bodyPr>
          <a:p>
            <a:pPr marL="342900" indent="-342900">
              <a:buFont typeface="Wingdings" panose="05000000000000000000" charset="0"/>
              <a:buChar char="v"/>
            </a:pPr>
            <a:r>
              <a:rPr lang="en-IN" altLang="en-US" sz="2000">
                <a:solidFill>
                  <a:srgbClr val="FFFF00"/>
                </a:solidFill>
                <a:latin typeface="Times New Roman" panose="02020603050405020304" pitchFamily="18" charset="0"/>
                <a:cs typeface="Times New Roman" panose="02020603050405020304" pitchFamily="18" charset="0"/>
              </a:rPr>
              <a:t>Add Table</a:t>
            </a:r>
            <a:endParaRPr lang="en-IN" altLang="en-US" sz="2000">
              <a:solidFill>
                <a:srgbClr val="FFFF00"/>
              </a:solidFill>
              <a:latin typeface="Times New Roman" panose="02020603050405020304" pitchFamily="18" charset="0"/>
              <a:cs typeface="Times New Roman" panose="02020603050405020304" pitchFamily="18" charset="0"/>
            </a:endParaRPr>
          </a:p>
        </p:txBody>
      </p:sp>
      <p:sp>
        <p:nvSpPr>
          <p:cNvPr id="10" name="Text Box 9"/>
          <p:cNvSpPr txBox="1"/>
          <p:nvPr/>
        </p:nvSpPr>
        <p:spPr>
          <a:xfrm>
            <a:off x="-321945" y="5019675"/>
            <a:ext cx="3996690" cy="706755"/>
          </a:xfrm>
          <a:prstGeom prst="rect">
            <a:avLst/>
          </a:prstGeom>
          <a:noFill/>
        </p:spPr>
        <p:txBody>
          <a:bodyPr wrap="square" rtlCol="0">
            <a:spAutoFit/>
          </a:bodyPr>
          <a:p>
            <a:pPr marL="285750" indent="-285750">
              <a:buFont typeface="Arial" panose="020B0604020202020204" pitchFamily="34" charset="0"/>
              <a:buChar char="•"/>
            </a:pPr>
            <a:r>
              <a:rPr lang="en-US" sz="2000">
                <a:solidFill>
                  <a:srgbClr val="FFFF00"/>
                </a:solidFill>
                <a:latin typeface="Times New Roman" panose="02020603050405020304" pitchFamily="18" charset="0"/>
                <a:cs typeface="Times New Roman" panose="02020603050405020304" pitchFamily="18" charset="0"/>
              </a:rPr>
              <a:t>Input New Data</a:t>
            </a:r>
            <a:endParaRPr lang="en-US" sz="2000">
              <a:solidFill>
                <a:srgbClr val="FFFF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a:solidFill>
                  <a:srgbClr val="FFFF00"/>
                </a:solidFill>
                <a:latin typeface="Times New Roman" panose="02020603050405020304" pitchFamily="18" charset="0"/>
                <a:cs typeface="Times New Roman" panose="02020603050405020304" pitchFamily="18" charset="0"/>
              </a:rPr>
              <a:t>Review and Confirm</a:t>
            </a:r>
            <a:endParaRPr lang="en-US" sz="2000">
              <a:solidFill>
                <a:srgbClr val="FFFF00"/>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6" name="Content Placeholder 5" descr="new"/>
          <p:cNvPicPr>
            <a:picLocks noChangeAspect="1"/>
          </p:cNvPicPr>
          <p:nvPr>
            <p:ph idx="1"/>
          </p:nvPr>
        </p:nvPicPr>
        <p:blipFill>
          <a:blip r:embed="rId1"/>
          <a:stretch>
            <a:fillRect/>
          </a:stretch>
        </p:blipFill>
        <p:spPr>
          <a:xfrm>
            <a:off x="-635" y="-635"/>
            <a:ext cx="12192635" cy="6859270"/>
          </a:xfrm>
          <a:prstGeom prst="rect">
            <a:avLst/>
          </a:prstGeom>
        </p:spPr>
      </p:pic>
      <p:sp>
        <p:nvSpPr>
          <p:cNvPr id="7" name="Text Box 6"/>
          <p:cNvSpPr txBox="1"/>
          <p:nvPr/>
        </p:nvSpPr>
        <p:spPr>
          <a:xfrm>
            <a:off x="1818640" y="299720"/>
            <a:ext cx="8879205" cy="521970"/>
          </a:xfrm>
          <a:prstGeom prst="rect">
            <a:avLst/>
          </a:prstGeom>
          <a:noFill/>
        </p:spPr>
        <p:txBody>
          <a:bodyPr wrap="square" rtlCol="0">
            <a:spAutoFit/>
          </a:bodyPr>
          <a:p>
            <a:r>
              <a:rPr lang="en-IN" altLang="en-US" sz="2800">
                <a:ln w="13462">
                  <a:solidFill>
                    <a:schemeClr val="bg1"/>
                  </a:solidFill>
                  <a:prstDash val="solid"/>
                </a:ln>
                <a:solidFill>
                  <a:srgbClr val="FFFF00"/>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rPr>
              <a:t>P</a:t>
            </a:r>
            <a:r>
              <a:rPr lang="en-US" sz="2800">
                <a:ln w="13462">
                  <a:solidFill>
                    <a:schemeClr val="bg1"/>
                  </a:solidFill>
                  <a:prstDash val="solid"/>
                </a:ln>
                <a:solidFill>
                  <a:srgbClr val="FFFF00"/>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rPr>
              <a:t>urpose of the table module's features</a:t>
            </a:r>
            <a:endParaRPr lang="en-US" sz="2800">
              <a:ln w="13462">
                <a:solidFill>
                  <a:schemeClr val="bg1"/>
                </a:solidFill>
                <a:prstDash val="solid"/>
              </a:ln>
              <a:solidFill>
                <a:srgbClr val="FFFF00"/>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endParaRPr>
          </a:p>
        </p:txBody>
      </p:sp>
      <p:sp>
        <p:nvSpPr>
          <p:cNvPr id="8" name="Text Box 7"/>
          <p:cNvSpPr txBox="1"/>
          <p:nvPr/>
        </p:nvSpPr>
        <p:spPr>
          <a:xfrm>
            <a:off x="1513205" y="1541780"/>
            <a:ext cx="3240405" cy="1198880"/>
          </a:xfrm>
          <a:prstGeom prst="rect">
            <a:avLst/>
          </a:prstGeom>
          <a:noFill/>
        </p:spPr>
        <p:txBody>
          <a:bodyPr wrap="square" rtlCol="0">
            <a:spAutoFit/>
          </a:bodyPr>
          <a:p>
            <a:pPr marL="342900" indent="-342900">
              <a:buFont typeface="Wingdings" panose="05000000000000000000" charset="0"/>
              <a:buChar char="Ø"/>
            </a:pPr>
            <a:r>
              <a:rPr lang="en-IN" altLang="en-US" sz="2400">
                <a:solidFill>
                  <a:srgbClr val="FFFF00"/>
                </a:solidFill>
                <a:latin typeface="Times New Roman" panose="02020603050405020304" pitchFamily="18" charset="0"/>
                <a:cs typeface="Times New Roman" panose="02020603050405020304" pitchFamily="18" charset="0"/>
              </a:rPr>
              <a:t>SEARCH TABLE</a:t>
            </a:r>
            <a:endParaRPr lang="en-IN" altLang="en-US" sz="2400">
              <a:solidFill>
                <a:srgbClr val="FFFF00"/>
              </a:solidFill>
              <a:latin typeface="Times New Roman" panose="02020603050405020304" pitchFamily="18" charset="0"/>
              <a:cs typeface="Times New Roman" panose="02020603050405020304" pitchFamily="18" charset="0"/>
            </a:endParaRPr>
          </a:p>
          <a:p>
            <a:pPr marL="342900" indent="-342900">
              <a:buFont typeface="Wingdings" panose="05000000000000000000" charset="0"/>
              <a:buChar char="Ø"/>
            </a:pPr>
            <a:r>
              <a:rPr lang="en-IN" altLang="en-US" sz="2400">
                <a:solidFill>
                  <a:srgbClr val="FFFF00"/>
                </a:solidFill>
                <a:latin typeface="Times New Roman" panose="02020603050405020304" pitchFamily="18" charset="0"/>
                <a:cs typeface="Times New Roman" panose="02020603050405020304" pitchFamily="18" charset="0"/>
              </a:rPr>
              <a:t>VIEW TABLE</a:t>
            </a:r>
            <a:endParaRPr lang="en-IN" altLang="en-US" sz="2400">
              <a:solidFill>
                <a:srgbClr val="FFFF00"/>
              </a:solidFill>
              <a:latin typeface="Times New Roman" panose="02020603050405020304" pitchFamily="18" charset="0"/>
              <a:cs typeface="Times New Roman" panose="02020603050405020304" pitchFamily="18" charset="0"/>
            </a:endParaRPr>
          </a:p>
          <a:p>
            <a:pPr marL="342900" indent="-342900">
              <a:buFont typeface="Wingdings" panose="05000000000000000000" charset="0"/>
              <a:buChar char="Ø"/>
            </a:pPr>
            <a:r>
              <a:rPr lang="en-IN" altLang="en-US" sz="2400">
                <a:solidFill>
                  <a:srgbClr val="FFFF00"/>
                </a:solidFill>
                <a:latin typeface="Times New Roman" panose="02020603050405020304" pitchFamily="18" charset="0"/>
                <a:cs typeface="Times New Roman" panose="02020603050405020304" pitchFamily="18" charset="0"/>
              </a:rPr>
              <a:t>ADD TABLE</a:t>
            </a:r>
            <a:endParaRPr lang="en-IN" altLang="en-US" sz="2400">
              <a:solidFill>
                <a:srgbClr val="FFFF00"/>
              </a:solidFill>
              <a:latin typeface="Times New Roman" panose="02020603050405020304" pitchFamily="18" charset="0"/>
              <a:cs typeface="Times New Roman" panose="02020603050405020304" pitchFamily="18" charset="0"/>
            </a:endParaRPr>
          </a:p>
        </p:txBody>
      </p:sp>
      <p:sp>
        <p:nvSpPr>
          <p:cNvPr id="3" name="Text Box 2"/>
          <p:cNvSpPr txBox="1"/>
          <p:nvPr/>
        </p:nvSpPr>
        <p:spPr>
          <a:xfrm>
            <a:off x="6774180" y="1597660"/>
            <a:ext cx="4472940" cy="101473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p>
            <a:pPr marL="342900" indent="-342900">
              <a:buFont typeface="Arial" panose="020B0604020202020204" pitchFamily="34" charset="0"/>
              <a:buChar char="•"/>
            </a:pPr>
            <a:r>
              <a:rPr lang="en-IN" altLang="en-US" sz="2000">
                <a:solidFill>
                  <a:srgbClr val="FFFF00"/>
                </a:solidFill>
                <a:latin typeface="Times New Roman" panose="02020603050405020304" pitchFamily="18" charset="0"/>
                <a:cs typeface="Times New Roman" panose="02020603050405020304" pitchFamily="18" charset="0"/>
              </a:rPr>
              <a:t>PURPOSE</a:t>
            </a:r>
            <a:endParaRPr lang="en-IN" altLang="en-US" sz="2000">
              <a:solidFill>
                <a:srgbClr val="FFFF00"/>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altLang="en-US" sz="2000">
                <a:solidFill>
                  <a:srgbClr val="FFFF00"/>
                </a:solidFill>
                <a:latin typeface="Times New Roman" panose="02020603050405020304" pitchFamily="18" charset="0"/>
                <a:cs typeface="Times New Roman" panose="02020603050405020304" pitchFamily="18" charset="0"/>
              </a:rPr>
              <a:t>BENFIT </a:t>
            </a:r>
            <a:endParaRPr lang="en-IN" altLang="en-US" sz="2000">
              <a:solidFill>
                <a:srgbClr val="FFFF00"/>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altLang="en-US" sz="2000">
                <a:solidFill>
                  <a:srgbClr val="FFFF00"/>
                </a:solidFill>
                <a:latin typeface="Times New Roman" panose="02020603050405020304" pitchFamily="18" charset="0"/>
                <a:cs typeface="Times New Roman" panose="02020603050405020304" pitchFamily="18" charset="0"/>
              </a:rPr>
              <a:t>USAGE</a:t>
            </a:r>
            <a:endParaRPr lang="en-IN" altLang="en-US" sz="2000">
              <a:solidFill>
                <a:srgbClr val="FFFF00"/>
              </a:solidFill>
              <a:latin typeface="Times New Roman" panose="02020603050405020304" pitchFamily="18" charset="0"/>
              <a:cs typeface="Times New Roman" panose="02020603050405020304" pitchFamily="18" charset="0"/>
            </a:endParaRPr>
          </a:p>
        </p:txBody>
      </p:sp>
      <p:cxnSp>
        <p:nvCxnSpPr>
          <p:cNvPr id="4" name="Straight Arrow Connector 3"/>
          <p:cNvCxnSpPr>
            <a:stCxn id="8" idx="3"/>
            <a:endCxn id="3" idx="1"/>
          </p:cNvCxnSpPr>
          <p:nvPr/>
        </p:nvCxnSpPr>
        <p:spPr>
          <a:xfrm flipV="1">
            <a:off x="4753610" y="2105025"/>
            <a:ext cx="2020570" cy="36195"/>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invX="1"/>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descr="Screenshot (808)"/>
          <p:cNvPicPr>
            <a:picLocks noChangeAspect="1"/>
          </p:cNvPicPr>
          <p:nvPr>
            <p:ph idx="1"/>
          </p:nvPr>
        </p:nvPicPr>
        <p:blipFill>
          <a:blip r:embed="rId1"/>
          <a:stretch>
            <a:fillRect/>
          </a:stretch>
        </p:blipFill>
        <p:spPr>
          <a:xfrm>
            <a:off x="-635" y="635"/>
            <a:ext cx="12192635" cy="685736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invX="1"/>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descr="Screenshot (794)"/>
          <p:cNvPicPr>
            <a:picLocks noChangeAspect="1"/>
          </p:cNvPicPr>
          <p:nvPr>
            <p:ph idx="1"/>
          </p:nvPr>
        </p:nvPicPr>
        <p:blipFill>
          <a:blip r:embed="rId1"/>
          <a:stretch>
            <a:fillRect/>
          </a:stretch>
        </p:blipFill>
        <p:spPr>
          <a:xfrm>
            <a:off x="-69215" y="635"/>
            <a:ext cx="12261850" cy="685736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invX="1"/>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descr="Screenshot (795)"/>
          <p:cNvPicPr>
            <a:picLocks noChangeAspect="1"/>
          </p:cNvPicPr>
          <p:nvPr>
            <p:ph idx="1"/>
          </p:nvPr>
        </p:nvPicPr>
        <p:blipFill>
          <a:blip r:embed="rId1"/>
          <a:stretch>
            <a:fillRect/>
          </a:stretch>
        </p:blipFill>
        <p:spPr>
          <a:xfrm>
            <a:off x="-635" y="635"/>
            <a:ext cx="12193270" cy="685736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invX="1"/>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Content Placeholder 1" descr="new1"/>
          <p:cNvPicPr>
            <a:picLocks noChangeAspect="1"/>
          </p:cNvPicPr>
          <p:nvPr>
            <p:ph sz="half" idx="2"/>
          </p:nvPr>
        </p:nvPicPr>
        <p:blipFill>
          <a:blip r:embed="rId1"/>
          <a:stretch>
            <a:fillRect/>
          </a:stretch>
        </p:blipFill>
        <p:spPr>
          <a:xfrm>
            <a:off x="0" y="0"/>
            <a:ext cx="12192635" cy="6858635"/>
          </a:xfrm>
          <a:prstGeom prst="rect">
            <a:avLst/>
          </a:prstGeom>
        </p:spPr>
      </p:pic>
      <p:sp>
        <p:nvSpPr>
          <p:cNvPr id="7" name="Text Box 6"/>
          <p:cNvSpPr txBox="1"/>
          <p:nvPr/>
        </p:nvSpPr>
        <p:spPr>
          <a:xfrm>
            <a:off x="760730" y="1519555"/>
            <a:ext cx="10959465" cy="2922905"/>
          </a:xfrm>
          <a:prstGeom prst="rect">
            <a:avLst/>
          </a:prstGeom>
          <a:noFill/>
        </p:spPr>
        <p:txBody>
          <a:bodyPr wrap="square" rtlCol="0">
            <a:spAutoFit/>
          </a:bodyPr>
          <a:p>
            <a:pPr marL="285750" indent="-285750">
              <a:lnSpc>
                <a:spcPct val="115000"/>
              </a:lnSpc>
              <a:buFont typeface="Arial" panose="020B0604020202020204" pitchFamily="34" charset="0"/>
              <a:buChar char="•"/>
            </a:pPr>
            <a:r>
              <a:rPr lang="en-US" sz="2000" dirty="0">
                <a:solidFill>
                  <a:srgbClr val="FFFF00"/>
                </a:solidFill>
                <a:latin typeface="Times New Roman" panose="02020603050405020304" pitchFamily="18" charset="0"/>
                <a:cs typeface="Times New Roman" panose="02020603050405020304" pitchFamily="18" charset="0"/>
                <a:sym typeface="+mn-ea"/>
              </a:rPr>
              <a:t>The Cafe Reservation System is a comprehensive software solution designed to streamline and enhance the process of making reservations at cafes, coffee sho</a:t>
            </a:r>
            <a:r>
              <a:rPr lang="en-IN" altLang="en-US" sz="2000" dirty="0">
                <a:solidFill>
                  <a:srgbClr val="FFFF00"/>
                </a:solidFill>
                <a:latin typeface="Times New Roman" panose="02020603050405020304" pitchFamily="18" charset="0"/>
                <a:cs typeface="Times New Roman" panose="02020603050405020304" pitchFamily="18" charset="0"/>
                <a:sym typeface="+mn-ea"/>
              </a:rPr>
              <a:t>p</a:t>
            </a:r>
            <a:r>
              <a:rPr lang="en-US" sz="2000" dirty="0">
                <a:solidFill>
                  <a:srgbClr val="FFFF00"/>
                </a:solidFill>
                <a:latin typeface="Times New Roman" panose="02020603050405020304" pitchFamily="18" charset="0"/>
                <a:cs typeface="Times New Roman" panose="02020603050405020304" pitchFamily="18" charset="0"/>
                <a:sym typeface="+mn-ea"/>
              </a:rPr>
              <a:t>. </a:t>
            </a:r>
            <a:endParaRPr lang="en-US" sz="2000" dirty="0">
              <a:solidFill>
                <a:srgbClr val="FFFF00"/>
              </a:solidFill>
              <a:latin typeface="Times New Roman" panose="02020603050405020304" pitchFamily="18" charset="0"/>
              <a:cs typeface="Times New Roman" panose="02020603050405020304" pitchFamily="18" charset="0"/>
              <a:sym typeface="+mn-ea"/>
            </a:endParaRPr>
          </a:p>
          <a:p>
            <a:pPr indent="0">
              <a:lnSpc>
                <a:spcPct val="115000"/>
              </a:lnSpc>
              <a:buFont typeface="Arial" panose="020B0604020202020204" pitchFamily="34" charset="0"/>
              <a:buNone/>
            </a:pPr>
            <a:endParaRPr lang="en-US" sz="2000" dirty="0">
              <a:solidFill>
                <a:srgbClr val="FFFF00"/>
              </a:solidFill>
              <a:latin typeface="Times New Roman" panose="02020603050405020304" pitchFamily="18" charset="0"/>
              <a:cs typeface="Times New Roman" panose="02020603050405020304" pitchFamily="18" charset="0"/>
            </a:endParaRPr>
          </a:p>
          <a:p>
            <a:pPr marL="285750" indent="-285750">
              <a:lnSpc>
                <a:spcPct val="115000"/>
              </a:lnSpc>
              <a:buFont typeface="Arial" panose="020B0604020202020204" pitchFamily="34" charset="0"/>
              <a:buChar char="•"/>
            </a:pPr>
            <a:r>
              <a:rPr lang="en-US" sz="2000" dirty="0">
                <a:solidFill>
                  <a:srgbClr val="FFFF00"/>
                </a:solidFill>
                <a:latin typeface="Times New Roman" panose="02020603050405020304" pitchFamily="18" charset="0"/>
                <a:cs typeface="Times New Roman" panose="02020603050405020304" pitchFamily="18" charset="0"/>
                <a:sym typeface="+mn-ea"/>
              </a:rPr>
              <a:t>This project aims to provide customers with a user-friendly platform to reserve tables, order food</a:t>
            </a:r>
            <a:r>
              <a:rPr lang="en-IN" altLang="en-US" sz="2000" dirty="0">
                <a:solidFill>
                  <a:srgbClr val="FFFF00"/>
                </a:solidFill>
                <a:latin typeface="Times New Roman" panose="02020603050405020304" pitchFamily="18" charset="0"/>
                <a:cs typeface="Times New Roman" panose="02020603050405020304" pitchFamily="18" charset="0"/>
                <a:sym typeface="+mn-ea"/>
              </a:rPr>
              <a:t> </a:t>
            </a:r>
            <a:r>
              <a:rPr lang="en-US" sz="2000" dirty="0">
                <a:solidFill>
                  <a:srgbClr val="FFFF00"/>
                </a:solidFill>
                <a:latin typeface="Times New Roman" panose="02020603050405020304" pitchFamily="18" charset="0"/>
                <a:cs typeface="Times New Roman" panose="02020603050405020304" pitchFamily="18" charset="0"/>
                <a:sym typeface="+mn-ea"/>
              </a:rPr>
              <a:t>and manage their dining experience efficiently. </a:t>
            </a:r>
            <a:endParaRPr lang="en-US" sz="2000" dirty="0">
              <a:solidFill>
                <a:srgbClr val="FFFF00"/>
              </a:solidFill>
              <a:latin typeface="Times New Roman" panose="02020603050405020304" pitchFamily="18" charset="0"/>
              <a:cs typeface="Times New Roman" panose="02020603050405020304" pitchFamily="18" charset="0"/>
              <a:sym typeface="+mn-ea"/>
            </a:endParaRPr>
          </a:p>
          <a:p>
            <a:pPr indent="0">
              <a:lnSpc>
                <a:spcPct val="115000"/>
              </a:lnSpc>
              <a:buFont typeface="Arial" panose="020B0604020202020204" pitchFamily="34" charset="0"/>
              <a:buNone/>
            </a:pPr>
            <a:endParaRPr lang="en-US" sz="2000" dirty="0">
              <a:solidFill>
                <a:srgbClr val="FFFF00"/>
              </a:solidFill>
              <a:latin typeface="Times New Roman" panose="02020603050405020304" pitchFamily="18" charset="0"/>
              <a:cs typeface="Times New Roman" panose="02020603050405020304" pitchFamily="18" charset="0"/>
            </a:endParaRPr>
          </a:p>
          <a:p>
            <a:pPr marL="285750" indent="-285750">
              <a:lnSpc>
                <a:spcPct val="115000"/>
              </a:lnSpc>
              <a:buFont typeface="Arial" panose="020B0604020202020204" pitchFamily="34" charset="0"/>
              <a:buChar char="•"/>
            </a:pPr>
            <a:r>
              <a:rPr lang="en-US" sz="2000" dirty="0">
                <a:solidFill>
                  <a:srgbClr val="FFFF00"/>
                </a:solidFill>
                <a:latin typeface="Times New Roman" panose="02020603050405020304" pitchFamily="18" charset="0"/>
                <a:cs typeface="Times New Roman" panose="02020603050405020304" pitchFamily="18" charset="0"/>
                <a:sym typeface="+mn-ea"/>
              </a:rPr>
              <a:t>Cafe owners and staff will also benefit from improved management tools to handle reservations, track customer preferences, and optimize overall operations.</a:t>
            </a:r>
            <a:endParaRPr lang="en-US" sz="2000" dirty="0">
              <a:solidFill>
                <a:srgbClr val="FFFF00"/>
              </a:solidFill>
              <a:latin typeface="Times New Roman" panose="02020603050405020304" pitchFamily="18" charset="0"/>
              <a:cs typeface="Times New Roman" panose="02020603050405020304" pitchFamily="18" charset="0"/>
              <a:sym typeface="+mn-ea"/>
            </a:endParaRPr>
          </a:p>
        </p:txBody>
      </p:sp>
      <p:sp>
        <p:nvSpPr>
          <p:cNvPr id="8" name="Text Box 7"/>
          <p:cNvSpPr txBox="1"/>
          <p:nvPr/>
        </p:nvSpPr>
        <p:spPr>
          <a:xfrm>
            <a:off x="990600" y="277495"/>
            <a:ext cx="4147820" cy="583565"/>
          </a:xfrm>
          <a:prstGeom prst="rect">
            <a:avLst/>
          </a:prstGeom>
          <a:noFill/>
        </p:spPr>
        <p:txBody>
          <a:bodyPr wrap="square" rtlCol="0">
            <a:spAutoFit/>
          </a:bodyPr>
          <a:p>
            <a:r>
              <a:rPr lang="en-IN" altLang="en-US" sz="3200">
                <a:ln w="6600">
                  <a:solidFill>
                    <a:schemeClr val="accent2"/>
                  </a:solidFill>
                  <a:prstDash val="solid"/>
                </a:ln>
                <a:solidFill>
                  <a:schemeClr val="accent4">
                    <a:lumMod val="60000"/>
                    <a:lumOff val="40000"/>
                  </a:schemeClr>
                </a:solidFill>
                <a:effectLst>
                  <a:outerShdw dist="38100" dir="2700000" algn="tl" rotWithShape="0">
                    <a:schemeClr val="accent2"/>
                  </a:outerShdw>
                </a:effectLst>
              </a:rPr>
              <a:t>ABSTRACT</a:t>
            </a:r>
            <a:endParaRPr lang="en-IN" altLang="en-US" sz="3200">
              <a:ln w="6600">
                <a:solidFill>
                  <a:schemeClr val="accent2"/>
                </a:solidFill>
                <a:prstDash val="solid"/>
              </a:ln>
              <a:solidFill>
                <a:schemeClr val="accent4">
                  <a:lumMod val="60000"/>
                  <a:lumOff val="40000"/>
                </a:schemeClr>
              </a:solidFill>
              <a:effectLst>
                <a:outerShdw dist="38100" dir="2700000" algn="tl" rotWithShape="0">
                  <a:schemeClr val="accent2"/>
                </a:outerShdw>
              </a:effectLs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invX="1"/>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6" name="Content Placeholder 5" descr="YY"/>
          <p:cNvPicPr>
            <a:picLocks noChangeAspect="1"/>
          </p:cNvPicPr>
          <p:nvPr>
            <p:ph idx="1"/>
          </p:nvPr>
        </p:nvPicPr>
        <p:blipFill>
          <a:blip r:embed="rId1"/>
          <a:stretch>
            <a:fillRect/>
          </a:stretch>
        </p:blipFill>
        <p:spPr>
          <a:xfrm>
            <a:off x="635" y="0"/>
            <a:ext cx="12190730" cy="6858000"/>
          </a:xfrm>
          <a:prstGeom prst="rect">
            <a:avLst/>
          </a:prstGeom>
        </p:spPr>
      </p:pic>
      <p:sp>
        <p:nvSpPr>
          <p:cNvPr id="7" name="Text Box 6"/>
          <p:cNvSpPr txBox="1"/>
          <p:nvPr/>
        </p:nvSpPr>
        <p:spPr>
          <a:xfrm>
            <a:off x="4145280" y="279400"/>
            <a:ext cx="4480560" cy="521970"/>
          </a:xfrm>
          <a:prstGeom prst="rect">
            <a:avLst/>
          </a:prstGeom>
          <a:noFill/>
        </p:spPr>
        <p:txBody>
          <a:bodyPr wrap="square" rtlCol="0">
            <a:spAutoFit/>
          </a:bodyPr>
          <a:p>
            <a:r>
              <a:rPr lang="en-IN" altLang="en-US" sz="2800">
                <a:ln w="6600">
                  <a:solidFill>
                    <a:schemeClr val="accent2"/>
                  </a:solidFill>
                  <a:prstDash val="solid"/>
                </a:ln>
                <a:solidFill>
                  <a:schemeClr val="accent6">
                    <a:lumMod val="60000"/>
                    <a:lumOff val="40000"/>
                  </a:schemeClr>
                </a:solidFill>
                <a:effectLst>
                  <a:outerShdw dist="38100" dir="2700000" algn="tl" rotWithShape="0">
                    <a:schemeClr val="accent2"/>
                  </a:outerShdw>
                </a:effectLst>
                <a:latin typeface="Times New Roman" panose="02020603050405020304" pitchFamily="18" charset="0"/>
                <a:cs typeface="Times New Roman" panose="02020603050405020304" pitchFamily="18" charset="0"/>
              </a:rPr>
              <a:t>MENU MODULE</a:t>
            </a:r>
            <a:endParaRPr lang="en-IN" altLang="en-US" sz="2800">
              <a:ln w="6600">
                <a:solidFill>
                  <a:schemeClr val="accent2"/>
                </a:solidFill>
                <a:prstDash val="solid"/>
              </a:ln>
              <a:solidFill>
                <a:schemeClr val="accent6">
                  <a:lumMod val="60000"/>
                  <a:lumOff val="40000"/>
                </a:schemeClr>
              </a:solidFill>
              <a:effectLst>
                <a:outerShdw dist="38100" dir="2700000" algn="tl" rotWithShape="0">
                  <a:schemeClr val="accent2"/>
                </a:outerShdw>
              </a:effectLst>
              <a:latin typeface="Times New Roman" panose="02020603050405020304" pitchFamily="18" charset="0"/>
              <a:cs typeface="Times New Roman" panose="02020603050405020304" pitchFamily="18" charset="0"/>
            </a:endParaRPr>
          </a:p>
        </p:txBody>
      </p:sp>
      <p:sp>
        <p:nvSpPr>
          <p:cNvPr id="8" name="Text Box 7"/>
          <p:cNvSpPr txBox="1"/>
          <p:nvPr/>
        </p:nvSpPr>
        <p:spPr>
          <a:xfrm>
            <a:off x="2448560" y="1193800"/>
            <a:ext cx="8757920" cy="3784600"/>
          </a:xfrm>
          <a:prstGeom prst="rect">
            <a:avLst/>
          </a:prstGeom>
          <a:noFill/>
        </p:spPr>
        <p:txBody>
          <a:bodyPr wrap="square" rtlCol="0">
            <a:spAutoFit/>
          </a:bodyPr>
          <a:p>
            <a:pPr marL="342900" indent="-342900">
              <a:buFont typeface="Wingdings" panose="05000000000000000000" charset="0"/>
              <a:buChar char="q"/>
            </a:pPr>
            <a:r>
              <a:rPr lang="en-US" sz="2400">
                <a:solidFill>
                  <a:schemeClr val="accent6">
                    <a:lumMod val="75000"/>
                  </a:schemeClr>
                </a:solidFill>
                <a:latin typeface="Times New Roman" panose="02020603050405020304" pitchFamily="18" charset="0"/>
                <a:cs typeface="Times New Roman" panose="02020603050405020304" pitchFamily="18" charset="0"/>
              </a:rPr>
              <a:t>The Menu Module serves as the gateway to your system's diverse functionalities, offering an intuitive and organized navigation experience. </a:t>
            </a:r>
            <a:endParaRPr lang="en-US" sz="2400">
              <a:solidFill>
                <a:schemeClr val="accent6">
                  <a:lumMod val="75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charset="0"/>
              <a:buChar char="q"/>
            </a:pPr>
            <a:endParaRPr lang="en-US" sz="2400">
              <a:solidFill>
                <a:schemeClr val="accent6">
                  <a:lumMod val="75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charset="0"/>
              <a:buChar char="q"/>
            </a:pPr>
            <a:r>
              <a:rPr lang="en-US" sz="2400">
                <a:solidFill>
                  <a:schemeClr val="accent6">
                    <a:lumMod val="75000"/>
                  </a:schemeClr>
                </a:solidFill>
                <a:latin typeface="Times New Roman" panose="02020603050405020304" pitchFamily="18" charset="0"/>
                <a:cs typeface="Times New Roman" panose="02020603050405020304" pitchFamily="18" charset="0"/>
              </a:rPr>
              <a:t>Seamlessly connecting users with the tools they need, this module simplifies access to key features and enhances overall user efficiency.</a:t>
            </a:r>
            <a:endParaRPr lang="en-US" sz="2400">
              <a:solidFill>
                <a:schemeClr val="accent6">
                  <a:lumMod val="75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charset="0"/>
              <a:buChar char="q"/>
            </a:pPr>
            <a:endParaRPr lang="en-US" sz="2400">
              <a:solidFill>
                <a:schemeClr val="accent6">
                  <a:lumMod val="75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charset="0"/>
              <a:buChar char="q"/>
            </a:pPr>
            <a:r>
              <a:rPr lang="en-US" sz="2400">
                <a:solidFill>
                  <a:schemeClr val="accent6">
                    <a:lumMod val="75000"/>
                  </a:schemeClr>
                </a:solidFill>
                <a:latin typeface="Times New Roman" panose="02020603050405020304" pitchFamily="18" charset="0"/>
                <a:cs typeface="Times New Roman" panose="02020603050405020304" pitchFamily="18" charset="0"/>
              </a:rPr>
              <a:t> </a:t>
            </a:r>
            <a:r>
              <a:rPr lang="en-IN" altLang="en-US" sz="2400">
                <a:solidFill>
                  <a:schemeClr val="accent6">
                    <a:lumMod val="75000"/>
                  </a:schemeClr>
                </a:solidFill>
                <a:latin typeface="Times New Roman" panose="02020603050405020304" pitchFamily="18" charset="0"/>
                <a:cs typeface="Times New Roman" panose="02020603050405020304" pitchFamily="18" charset="0"/>
              </a:rPr>
              <a:t>M</a:t>
            </a:r>
            <a:r>
              <a:rPr lang="en-US" sz="2400">
                <a:solidFill>
                  <a:schemeClr val="accent6">
                    <a:lumMod val="75000"/>
                  </a:schemeClr>
                </a:solidFill>
                <a:latin typeface="Times New Roman" panose="02020603050405020304" pitchFamily="18" charset="0"/>
                <a:cs typeface="Times New Roman" panose="02020603050405020304" pitchFamily="18" charset="0"/>
              </a:rPr>
              <a:t>ak</a:t>
            </a:r>
            <a:r>
              <a:rPr lang="en-IN" altLang="en-US" sz="2400">
                <a:solidFill>
                  <a:schemeClr val="accent6">
                    <a:lumMod val="75000"/>
                  </a:schemeClr>
                </a:solidFill>
                <a:latin typeface="Times New Roman" panose="02020603050405020304" pitchFamily="18" charset="0"/>
                <a:cs typeface="Times New Roman" panose="02020603050405020304" pitchFamily="18" charset="0"/>
              </a:rPr>
              <a:t>e</a:t>
            </a:r>
            <a:r>
              <a:rPr lang="en-US" sz="2400">
                <a:solidFill>
                  <a:schemeClr val="accent6">
                    <a:lumMod val="75000"/>
                  </a:schemeClr>
                </a:solidFill>
                <a:latin typeface="Times New Roman" panose="02020603050405020304" pitchFamily="18" charset="0"/>
                <a:cs typeface="Times New Roman" panose="02020603050405020304" pitchFamily="18" charset="0"/>
              </a:rPr>
              <a:t> it easy for users to locate and access the functionalities they require. </a:t>
            </a:r>
            <a:endParaRPr lang="en-US" sz="2400">
              <a:solidFill>
                <a:schemeClr val="accent6">
                  <a:lumMod val="75000"/>
                </a:schemeClr>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invX="1"/>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itle 8"/>
          <p:cNvSpPr>
            <a:spLocks noGrp="1"/>
          </p:cNvSpPr>
          <p:nvPr>
            <p:ph type="title"/>
          </p:nvPr>
        </p:nvSpPr>
        <p:spPr/>
        <p:txBody>
          <a:bodyPr/>
          <a:p>
            <a:endParaRPr lang="en-US"/>
          </a:p>
        </p:txBody>
      </p:sp>
      <p:pic>
        <p:nvPicPr>
          <p:cNvPr id="4" name="Content Placeholder 3" descr="YY"/>
          <p:cNvPicPr>
            <a:picLocks noChangeAspect="1"/>
          </p:cNvPicPr>
          <p:nvPr>
            <p:ph sz="half" idx="1"/>
          </p:nvPr>
        </p:nvPicPr>
        <p:blipFill>
          <a:blip r:embed="rId1"/>
          <a:stretch>
            <a:fillRect/>
          </a:stretch>
        </p:blipFill>
        <p:spPr>
          <a:xfrm>
            <a:off x="-635" y="0"/>
            <a:ext cx="12192635" cy="6858000"/>
          </a:xfrm>
          <a:prstGeom prst="rect">
            <a:avLst/>
          </a:prstGeom>
        </p:spPr>
      </p:pic>
      <p:pic>
        <p:nvPicPr>
          <p:cNvPr id="100" name="Picture 99"/>
          <p:cNvPicPr/>
          <p:nvPr/>
        </p:nvPicPr>
        <p:blipFill>
          <a:blip r:embed="rId2"/>
          <a:stretch>
            <a:fillRect/>
          </a:stretch>
        </p:blipFill>
        <p:spPr>
          <a:xfrm>
            <a:off x="6096000" y="3429000"/>
            <a:ext cx="0" cy="0"/>
          </a:xfrm>
          <a:prstGeom prst="rect">
            <a:avLst/>
          </a:prstGeom>
          <a:noFill/>
          <a:ln w="9525">
            <a:noFill/>
          </a:ln>
        </p:spPr>
      </p:pic>
      <p:pic>
        <p:nvPicPr>
          <p:cNvPr id="8" name="Content Placeholder 7" descr="70ce88ce-d3b7-4acc-a2b1-b96873de2222"/>
          <p:cNvPicPr>
            <a:picLocks noChangeAspect="1"/>
          </p:cNvPicPr>
          <p:nvPr>
            <p:ph sz="half" idx="2"/>
          </p:nvPr>
        </p:nvPicPr>
        <p:blipFill>
          <a:blip r:embed="rId3"/>
          <a:srcRect b="7805"/>
          <a:stretch>
            <a:fillRect/>
          </a:stretch>
        </p:blipFill>
        <p:spPr>
          <a:xfrm>
            <a:off x="1742440" y="1203325"/>
            <a:ext cx="8878570" cy="4315460"/>
          </a:xfrm>
          <a:prstGeom prst="rect">
            <a:avLst/>
          </a:prstGeom>
          <a:effectLst>
            <a:outerShdw blurRad="50800" dist="50800" dir="5400000" algn="ctr" rotWithShape="0">
              <a:srgbClr val="000000">
                <a:alpha val="100000"/>
              </a:srgbClr>
            </a:outerShdw>
          </a:effec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invX="1"/>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descr="YY"/>
          <p:cNvPicPr>
            <a:picLocks noChangeAspect="1"/>
          </p:cNvPicPr>
          <p:nvPr>
            <p:ph idx="1"/>
          </p:nvPr>
        </p:nvPicPr>
        <p:blipFill>
          <a:blip r:embed="rId1"/>
          <a:stretch>
            <a:fillRect/>
          </a:stretch>
        </p:blipFill>
        <p:spPr>
          <a:xfrm>
            <a:off x="-635" y="0"/>
            <a:ext cx="12192635" cy="6857365"/>
          </a:xfrm>
          <a:prstGeom prst="rect">
            <a:avLst/>
          </a:prstGeom>
        </p:spPr>
      </p:pic>
      <p:sp>
        <p:nvSpPr>
          <p:cNvPr id="5" name="Text Box 4"/>
          <p:cNvSpPr txBox="1"/>
          <p:nvPr/>
        </p:nvSpPr>
        <p:spPr>
          <a:xfrm>
            <a:off x="3921125" y="431800"/>
            <a:ext cx="5537200" cy="460375"/>
          </a:xfrm>
          <a:prstGeom prst="rect">
            <a:avLst/>
          </a:prstGeom>
          <a:noFill/>
        </p:spPr>
        <p:txBody>
          <a:bodyPr wrap="square" rtlCol="0">
            <a:spAutoFit/>
          </a:bodyPr>
          <a:p>
            <a:r>
              <a:rPr lang="en-IN" altLang="en-US" sz="2400">
                <a:ln w="6600">
                  <a:solidFill>
                    <a:schemeClr val="accent2"/>
                  </a:solidFill>
                  <a:prstDash val="solid"/>
                </a:ln>
                <a:solidFill>
                  <a:srgbClr val="FF0000"/>
                </a:solidFill>
                <a:effectLst>
                  <a:outerShdw dist="38100" dir="2700000" algn="tl" rotWithShape="0">
                    <a:schemeClr val="accent2"/>
                  </a:outerShdw>
                </a:effectLst>
                <a:latin typeface="Times New Roman" panose="02020603050405020304" pitchFamily="18" charset="0"/>
                <a:cs typeface="Times New Roman" panose="02020603050405020304" pitchFamily="18" charset="0"/>
              </a:rPr>
              <a:t>PROJECT DEVELOPMENT PROCESS</a:t>
            </a:r>
            <a:endParaRPr lang="en-IN" altLang="en-US" sz="2400">
              <a:ln w="6600">
                <a:solidFill>
                  <a:schemeClr val="accent2"/>
                </a:solidFill>
                <a:prstDash val="solid"/>
              </a:ln>
              <a:solidFill>
                <a:srgbClr val="FF0000"/>
              </a:solidFill>
              <a:effectLst>
                <a:outerShdw dist="38100" dir="2700000" algn="tl" rotWithShape="0">
                  <a:schemeClr val="accent2"/>
                </a:outerShdw>
              </a:effectLst>
              <a:latin typeface="Times New Roman" panose="02020603050405020304" pitchFamily="18" charset="0"/>
              <a:cs typeface="Times New Roman" panose="02020603050405020304" pitchFamily="18" charset="0"/>
            </a:endParaRPr>
          </a:p>
        </p:txBody>
      </p:sp>
      <p:sp>
        <p:nvSpPr>
          <p:cNvPr id="6" name="Text Box 5"/>
          <p:cNvSpPr txBox="1"/>
          <p:nvPr/>
        </p:nvSpPr>
        <p:spPr>
          <a:xfrm>
            <a:off x="4104005" y="1793240"/>
            <a:ext cx="8757920" cy="1938020"/>
          </a:xfrm>
          <a:prstGeom prst="rect">
            <a:avLst/>
          </a:prstGeom>
          <a:noFill/>
        </p:spPr>
        <p:txBody>
          <a:bodyPr wrap="square" rtlCol="0">
            <a:spAutoFit/>
          </a:bodyPr>
          <a:p>
            <a:pPr marL="342900" indent="-342900">
              <a:buFont typeface="Wingdings" panose="05000000000000000000" charset="0"/>
              <a:buChar char="Ø"/>
            </a:pPr>
            <a:r>
              <a:rPr lang="en-US" sz="2400">
                <a:solidFill>
                  <a:schemeClr val="accent2">
                    <a:lumMod val="60000"/>
                    <a:lumOff val="40000"/>
                  </a:schemeClr>
                </a:solidFill>
                <a:latin typeface="Times New Roman" panose="02020603050405020304" pitchFamily="18" charset="0"/>
                <a:cs typeface="Times New Roman" panose="02020603050405020304" pitchFamily="18" charset="0"/>
              </a:rPr>
              <a:t>.List Menu Functionality</a:t>
            </a:r>
            <a:endParaRPr lang="en-US" sz="2400">
              <a:solidFill>
                <a:schemeClr val="accent2">
                  <a:lumMod val="60000"/>
                  <a:lumOff val="40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charset="0"/>
              <a:buChar char="Ø"/>
            </a:pPr>
            <a:r>
              <a:rPr lang="en-US" sz="2400">
                <a:solidFill>
                  <a:schemeClr val="accent2">
                    <a:lumMod val="60000"/>
                    <a:lumOff val="40000"/>
                  </a:schemeClr>
                </a:solidFill>
                <a:latin typeface="Times New Roman" panose="02020603050405020304" pitchFamily="18" charset="0"/>
                <a:cs typeface="Times New Roman" panose="02020603050405020304" pitchFamily="18" charset="0"/>
              </a:rPr>
              <a:t>.Create Menu Functionality </a:t>
            </a:r>
            <a:endParaRPr lang="en-US" sz="2400">
              <a:solidFill>
                <a:schemeClr val="accent2">
                  <a:lumMod val="60000"/>
                  <a:lumOff val="40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charset="0"/>
              <a:buChar char="Ø"/>
            </a:pPr>
            <a:r>
              <a:rPr lang="en-US" sz="2400">
                <a:solidFill>
                  <a:schemeClr val="accent2">
                    <a:lumMod val="60000"/>
                    <a:lumOff val="40000"/>
                  </a:schemeClr>
                </a:solidFill>
                <a:latin typeface="Times New Roman" panose="02020603050405020304" pitchFamily="18" charset="0"/>
                <a:cs typeface="Times New Roman" panose="02020603050405020304" pitchFamily="18" charset="0"/>
              </a:rPr>
              <a:t>.Search Menu Functionality </a:t>
            </a:r>
            <a:endParaRPr lang="en-US" sz="2400">
              <a:solidFill>
                <a:schemeClr val="accent2">
                  <a:lumMod val="60000"/>
                  <a:lumOff val="40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charset="0"/>
              <a:buChar char="Ø"/>
            </a:pPr>
            <a:r>
              <a:rPr lang="en-US" sz="2400">
                <a:solidFill>
                  <a:schemeClr val="accent2">
                    <a:lumMod val="60000"/>
                    <a:lumOff val="40000"/>
                  </a:schemeClr>
                </a:solidFill>
                <a:latin typeface="Times New Roman" panose="02020603050405020304" pitchFamily="18" charset="0"/>
                <a:cs typeface="Times New Roman" panose="02020603050405020304" pitchFamily="18" charset="0"/>
              </a:rPr>
              <a:t>.Update Menu Functionality </a:t>
            </a:r>
            <a:endParaRPr lang="en-US" sz="2400">
              <a:solidFill>
                <a:schemeClr val="accent2">
                  <a:lumMod val="60000"/>
                  <a:lumOff val="40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charset="0"/>
              <a:buChar char="Ø"/>
            </a:pPr>
            <a:r>
              <a:rPr lang="en-US" sz="2400">
                <a:solidFill>
                  <a:schemeClr val="accent2">
                    <a:lumMod val="60000"/>
                    <a:lumOff val="40000"/>
                  </a:schemeClr>
                </a:solidFill>
                <a:latin typeface="Times New Roman" panose="02020603050405020304" pitchFamily="18" charset="0"/>
                <a:cs typeface="Times New Roman" panose="02020603050405020304" pitchFamily="18" charset="0"/>
              </a:rPr>
              <a:t>.Delete Menu Functionality</a:t>
            </a:r>
            <a:endParaRPr lang="en-US" sz="2400">
              <a:solidFill>
                <a:schemeClr val="accent2">
                  <a:lumMod val="60000"/>
                  <a:lumOff val="40000"/>
                </a:schemeClr>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invX="1"/>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5" name="Content Placeholder 4" descr="WhatsApp Image 2023-08-15 at 5.07.07 PM"/>
          <p:cNvPicPr>
            <a:picLocks noChangeAspect="1"/>
          </p:cNvPicPr>
          <p:nvPr>
            <p:ph idx="1"/>
          </p:nvPr>
        </p:nvPicPr>
        <p:blipFill>
          <a:blip r:embed="rId1"/>
          <a:stretch>
            <a:fillRect/>
          </a:stretch>
        </p:blipFill>
        <p:spPr>
          <a:xfrm>
            <a:off x="0" y="635"/>
            <a:ext cx="12192635" cy="685736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invX="1"/>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5" name="Content Placeholder 4" descr="WhatsApp Image 2023-08-15 at 5.07.37 PM"/>
          <p:cNvPicPr>
            <a:picLocks noChangeAspect="1"/>
          </p:cNvPicPr>
          <p:nvPr>
            <p:ph idx="1"/>
          </p:nvPr>
        </p:nvPicPr>
        <p:blipFill>
          <a:blip r:embed="rId1"/>
          <a:stretch>
            <a:fillRect/>
          </a:stretch>
        </p:blipFill>
        <p:spPr>
          <a:xfrm>
            <a:off x="-635" y="635"/>
            <a:ext cx="12298680" cy="685736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invX="1"/>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descr="Screenshot (806)"/>
          <p:cNvPicPr>
            <a:picLocks noChangeAspect="1"/>
          </p:cNvPicPr>
          <p:nvPr>
            <p:ph idx="1"/>
          </p:nvPr>
        </p:nvPicPr>
        <p:blipFill>
          <a:blip r:embed="rId1"/>
          <a:stretch>
            <a:fillRect/>
          </a:stretch>
        </p:blipFill>
        <p:spPr>
          <a:xfrm>
            <a:off x="-635" y="-635"/>
            <a:ext cx="12193270" cy="68580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invX="1"/>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descr="Screenshot (800)"/>
          <p:cNvPicPr>
            <a:picLocks noChangeAspect="1"/>
          </p:cNvPicPr>
          <p:nvPr>
            <p:ph idx="1"/>
          </p:nvPr>
        </p:nvPicPr>
        <p:blipFill>
          <a:blip r:embed="rId1"/>
          <a:stretch>
            <a:fillRect/>
          </a:stretch>
        </p:blipFill>
        <p:spPr>
          <a:xfrm>
            <a:off x="-635" y="-635"/>
            <a:ext cx="12192635" cy="68580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invX="1"/>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descr="Screenshot (810)"/>
          <p:cNvPicPr>
            <a:picLocks noChangeAspect="1"/>
          </p:cNvPicPr>
          <p:nvPr>
            <p:ph idx="1"/>
          </p:nvPr>
        </p:nvPicPr>
        <p:blipFill>
          <a:blip r:embed="rId1"/>
          <a:stretch>
            <a:fillRect/>
          </a:stretch>
        </p:blipFill>
        <p:spPr>
          <a:xfrm>
            <a:off x="-635" y="-63500"/>
            <a:ext cx="12193270" cy="6921500"/>
          </a:xfrm>
          <a:prstGeom prst="rect">
            <a:avLst/>
          </a:prstGeom>
        </p:spPr>
      </p:pic>
      <p:sp>
        <p:nvSpPr>
          <p:cNvPr id="5" name="Text Box 4"/>
          <p:cNvSpPr txBox="1"/>
          <p:nvPr/>
        </p:nvSpPr>
        <p:spPr>
          <a:xfrm>
            <a:off x="2886075" y="0"/>
            <a:ext cx="5161280" cy="46037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p>
            <a:r>
              <a:rPr lang="en-IN" altLang="en-US" sz="2400">
                <a:ln w="22225">
                  <a:solidFill>
                    <a:schemeClr val="accent2"/>
                  </a:solidFill>
                  <a:prstDash val="solid"/>
                </a:ln>
                <a:solidFill>
                  <a:schemeClr val="accent2">
                    <a:lumMod val="40000"/>
                    <a:lumOff val="60000"/>
                  </a:schemeClr>
                </a:solidFill>
                <a:effectLst/>
                <a:latin typeface="Times New Roman" panose="02020603050405020304" pitchFamily="18" charset="0"/>
                <a:cs typeface="Times New Roman" panose="02020603050405020304" pitchFamily="18" charset="0"/>
              </a:rPr>
              <a:t>SAMPLE REST API OUTPUTS</a:t>
            </a:r>
            <a:endParaRPr lang="en-IN" altLang="en-US" sz="2400">
              <a:ln w="22225">
                <a:solidFill>
                  <a:schemeClr val="accent2"/>
                </a:solidFill>
                <a:prstDash val="solid"/>
              </a:ln>
              <a:solidFill>
                <a:schemeClr val="accent2">
                  <a:lumMod val="40000"/>
                  <a:lumOff val="60000"/>
                </a:schemeClr>
              </a:solidFill>
              <a:effectLst/>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invX="1"/>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descr="Screenshot (811)"/>
          <p:cNvPicPr>
            <a:picLocks noChangeAspect="1"/>
          </p:cNvPicPr>
          <p:nvPr>
            <p:ph idx="1"/>
          </p:nvPr>
        </p:nvPicPr>
        <p:blipFill>
          <a:blip r:embed="rId1"/>
          <a:stretch>
            <a:fillRect/>
          </a:stretch>
        </p:blipFill>
        <p:spPr>
          <a:xfrm>
            <a:off x="-635" y="635"/>
            <a:ext cx="12193270" cy="685736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invX="1"/>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6" name="Content Placeholder 5" descr="images"/>
          <p:cNvPicPr>
            <a:picLocks noChangeAspect="1"/>
          </p:cNvPicPr>
          <p:nvPr>
            <p:ph idx="1"/>
          </p:nvPr>
        </p:nvPicPr>
        <p:blipFill>
          <a:blip r:embed="rId1"/>
          <a:stretch>
            <a:fillRect/>
          </a:stretch>
        </p:blipFill>
        <p:spPr>
          <a:xfrm>
            <a:off x="0" y="0"/>
            <a:ext cx="12191365" cy="6858000"/>
          </a:xfrm>
          <a:prstGeom prst="rect">
            <a:avLst/>
          </a:prstGeom>
        </p:spPr>
      </p:pic>
      <p:sp>
        <p:nvSpPr>
          <p:cNvPr id="7" name="Text Box 6"/>
          <p:cNvSpPr txBox="1"/>
          <p:nvPr/>
        </p:nvSpPr>
        <p:spPr>
          <a:xfrm>
            <a:off x="5172710" y="273685"/>
            <a:ext cx="5304790" cy="460375"/>
          </a:xfrm>
          <a:prstGeom prst="rect">
            <a:avLst/>
          </a:prstGeom>
          <a:noFill/>
        </p:spPr>
        <p:txBody>
          <a:bodyPr wrap="square" rtlCol="0">
            <a:spAutoFit/>
          </a:bodyPr>
          <a:p>
            <a:r>
              <a:rPr lang="en-IN" altLang="en-US" sz="2400">
                <a:ln w="6600">
                  <a:solidFill>
                    <a:schemeClr val="accent2"/>
                  </a:solidFill>
                  <a:prstDash val="solid"/>
                </a:ln>
                <a:solidFill>
                  <a:schemeClr val="accent4">
                    <a:lumMod val="40000"/>
                    <a:lumOff val="60000"/>
                  </a:schemeClr>
                </a:solidFill>
                <a:effectLst>
                  <a:outerShdw dist="38100" dir="2700000" algn="tl" rotWithShape="0">
                    <a:schemeClr val="accent2"/>
                  </a:outerShdw>
                </a:effectLst>
                <a:latin typeface="Times New Roman" panose="02020603050405020304" pitchFamily="18" charset="0"/>
                <a:cs typeface="Times New Roman" panose="02020603050405020304" pitchFamily="18" charset="0"/>
              </a:rPr>
              <a:t>FUTURE SCOPE</a:t>
            </a:r>
            <a:endParaRPr lang="en-IN" altLang="en-US" sz="2400">
              <a:ln w="6600">
                <a:solidFill>
                  <a:schemeClr val="accent2"/>
                </a:solidFill>
                <a:prstDash val="solid"/>
              </a:ln>
              <a:solidFill>
                <a:schemeClr val="accent4">
                  <a:lumMod val="40000"/>
                  <a:lumOff val="60000"/>
                </a:schemeClr>
              </a:solidFill>
              <a:effectLst>
                <a:outerShdw dist="38100" dir="2700000" algn="tl" rotWithShape="0">
                  <a:schemeClr val="accent2"/>
                </a:outerShdw>
              </a:effectLst>
              <a:latin typeface="Times New Roman" panose="02020603050405020304" pitchFamily="18" charset="0"/>
              <a:cs typeface="Times New Roman" panose="02020603050405020304" pitchFamily="18" charset="0"/>
            </a:endParaRPr>
          </a:p>
        </p:txBody>
      </p:sp>
      <p:sp>
        <p:nvSpPr>
          <p:cNvPr id="8" name="Text Box 7"/>
          <p:cNvSpPr txBox="1"/>
          <p:nvPr/>
        </p:nvSpPr>
        <p:spPr>
          <a:xfrm>
            <a:off x="4584065" y="1691005"/>
            <a:ext cx="6653530" cy="2306955"/>
          </a:xfrm>
          <a:prstGeom prst="rect">
            <a:avLst/>
          </a:prstGeom>
          <a:noFill/>
        </p:spPr>
        <p:txBody>
          <a:bodyPr wrap="square" rtlCol="0">
            <a:spAutoFit/>
          </a:bodyPr>
          <a:p>
            <a:pPr marL="342900" indent="-342900">
              <a:buFont typeface="Wingdings" panose="05000000000000000000" charset="0"/>
              <a:buChar char="Ø"/>
            </a:pPr>
            <a:r>
              <a:rPr lang="en-US" sz="2400">
                <a:solidFill>
                  <a:srgbClr val="00B050"/>
                </a:solidFill>
                <a:latin typeface="Times New Roman" panose="02020603050405020304" pitchFamily="18" charset="0"/>
                <a:cs typeface="Times New Roman" panose="02020603050405020304" pitchFamily="18" charset="0"/>
              </a:rPr>
              <a:t>Mobile App Development</a:t>
            </a:r>
            <a:endParaRPr lang="en-US" sz="2400">
              <a:solidFill>
                <a:srgbClr val="00B050"/>
              </a:solidFill>
              <a:latin typeface="Times New Roman" panose="02020603050405020304" pitchFamily="18" charset="0"/>
              <a:cs typeface="Times New Roman" panose="02020603050405020304" pitchFamily="18" charset="0"/>
            </a:endParaRPr>
          </a:p>
          <a:p>
            <a:pPr marL="342900" indent="-342900">
              <a:buFont typeface="Wingdings" panose="05000000000000000000" charset="0"/>
              <a:buChar char="Ø"/>
            </a:pPr>
            <a:r>
              <a:rPr lang="en-US" sz="2400">
                <a:solidFill>
                  <a:srgbClr val="00B050"/>
                </a:solidFill>
                <a:latin typeface="Times New Roman" panose="02020603050405020304" pitchFamily="18" charset="0"/>
                <a:cs typeface="Times New Roman" panose="02020603050405020304" pitchFamily="18" charset="0"/>
              </a:rPr>
              <a:t>Online Payment Integration</a:t>
            </a:r>
            <a:endParaRPr lang="en-US" sz="2400">
              <a:solidFill>
                <a:srgbClr val="00B050"/>
              </a:solidFill>
              <a:latin typeface="Times New Roman" panose="02020603050405020304" pitchFamily="18" charset="0"/>
              <a:cs typeface="Times New Roman" panose="02020603050405020304" pitchFamily="18" charset="0"/>
            </a:endParaRPr>
          </a:p>
          <a:p>
            <a:pPr marL="342900" indent="-342900">
              <a:buFont typeface="Wingdings" panose="05000000000000000000" charset="0"/>
              <a:buChar char="Ø"/>
            </a:pPr>
            <a:r>
              <a:rPr lang="en-US" sz="2400">
                <a:solidFill>
                  <a:srgbClr val="00B050"/>
                </a:solidFill>
                <a:latin typeface="Times New Roman" panose="02020603050405020304" pitchFamily="18" charset="0"/>
                <a:cs typeface="Times New Roman" panose="02020603050405020304" pitchFamily="18" charset="0"/>
              </a:rPr>
              <a:t>Table Tracking and Analytics</a:t>
            </a:r>
            <a:endParaRPr lang="en-US" sz="2400">
              <a:solidFill>
                <a:srgbClr val="00B050"/>
              </a:solidFill>
              <a:latin typeface="Times New Roman" panose="02020603050405020304" pitchFamily="18" charset="0"/>
              <a:cs typeface="Times New Roman" panose="02020603050405020304" pitchFamily="18" charset="0"/>
            </a:endParaRPr>
          </a:p>
          <a:p>
            <a:pPr marL="342900" indent="-342900">
              <a:buFont typeface="Wingdings" panose="05000000000000000000" charset="0"/>
              <a:buChar char="Ø"/>
            </a:pPr>
            <a:r>
              <a:rPr lang="en-US" sz="2400">
                <a:solidFill>
                  <a:srgbClr val="00B050"/>
                </a:solidFill>
                <a:latin typeface="Times New Roman" panose="02020603050405020304" pitchFamily="18" charset="0"/>
                <a:cs typeface="Times New Roman" panose="02020603050405020304" pitchFamily="18" charset="0"/>
              </a:rPr>
              <a:t>Multi-Location Support</a:t>
            </a:r>
            <a:endParaRPr lang="en-US" sz="2400">
              <a:solidFill>
                <a:srgbClr val="00B050"/>
              </a:solidFill>
              <a:latin typeface="Times New Roman" panose="02020603050405020304" pitchFamily="18" charset="0"/>
              <a:cs typeface="Times New Roman" panose="02020603050405020304" pitchFamily="18" charset="0"/>
            </a:endParaRPr>
          </a:p>
          <a:p>
            <a:pPr marL="342900" indent="-342900">
              <a:buFont typeface="Wingdings" panose="05000000000000000000" charset="0"/>
              <a:buChar char="Ø"/>
            </a:pPr>
            <a:r>
              <a:rPr lang="en-US" sz="2400">
                <a:solidFill>
                  <a:srgbClr val="00B050"/>
                </a:solidFill>
                <a:latin typeface="Times New Roman" panose="02020603050405020304" pitchFamily="18" charset="0"/>
                <a:cs typeface="Times New Roman" panose="02020603050405020304" pitchFamily="18" charset="0"/>
              </a:rPr>
              <a:t>Integration with Delivery Services</a:t>
            </a:r>
            <a:endParaRPr lang="en-US" sz="2400">
              <a:solidFill>
                <a:srgbClr val="00B050"/>
              </a:solidFill>
              <a:latin typeface="Times New Roman" panose="02020603050405020304" pitchFamily="18" charset="0"/>
              <a:cs typeface="Times New Roman" panose="02020603050405020304" pitchFamily="18" charset="0"/>
            </a:endParaRPr>
          </a:p>
          <a:p>
            <a:pPr marL="342900" indent="-342900">
              <a:buFont typeface="Wingdings" panose="05000000000000000000" charset="0"/>
              <a:buChar char="Ø"/>
            </a:pPr>
            <a:r>
              <a:rPr lang="en-US" sz="2400">
                <a:solidFill>
                  <a:srgbClr val="00B050"/>
                </a:solidFill>
                <a:latin typeface="Times New Roman" panose="02020603050405020304" pitchFamily="18" charset="0"/>
                <a:cs typeface="Times New Roman" panose="02020603050405020304" pitchFamily="18" charset="0"/>
              </a:rPr>
              <a:t>Real-Time Updates</a:t>
            </a:r>
            <a:endParaRPr lang="en-US" sz="2400">
              <a:solidFill>
                <a:srgbClr val="00B050"/>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invX="1"/>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endParaRPr lang="en-US"/>
          </a:p>
        </p:txBody>
      </p:sp>
      <p:pic>
        <p:nvPicPr>
          <p:cNvPr id="5" name="Content Placeholder 4" descr="caf44"/>
          <p:cNvPicPr>
            <a:picLocks noChangeAspect="1"/>
          </p:cNvPicPr>
          <p:nvPr>
            <p:ph idx="1"/>
          </p:nvPr>
        </p:nvPicPr>
        <p:blipFill>
          <a:blip r:embed="rId1"/>
          <a:stretch>
            <a:fillRect/>
          </a:stretch>
        </p:blipFill>
        <p:spPr>
          <a:xfrm>
            <a:off x="0" y="635"/>
            <a:ext cx="12192000" cy="6857365"/>
          </a:xfrm>
          <a:prstGeom prst="rect">
            <a:avLst/>
          </a:prstGeom>
        </p:spPr>
      </p:pic>
      <p:sp>
        <p:nvSpPr>
          <p:cNvPr id="7" name="Text Box 6"/>
          <p:cNvSpPr txBox="1"/>
          <p:nvPr/>
        </p:nvSpPr>
        <p:spPr>
          <a:xfrm>
            <a:off x="750570" y="216535"/>
            <a:ext cx="4588510" cy="583565"/>
          </a:xfrm>
          <a:prstGeom prst="rect">
            <a:avLst/>
          </a:prstGeom>
          <a:noFill/>
          <a:effectLst>
            <a:outerShdw blurRad="50800" dist="50800" dir="5400000" algn="ctr" rotWithShape="0">
              <a:srgbClr val="000000">
                <a:alpha val="82000"/>
              </a:srgbClr>
            </a:outerShdw>
          </a:effectLst>
          <a:scene3d>
            <a:camera prst="orthographicFront"/>
            <a:lightRig rig="threePt" dir="t"/>
          </a:scene3d>
          <a:sp3d extrusionH="82550">
            <a:extrusionClr>
              <a:srgbClr val="00B0F0"/>
            </a:extrusionClr>
          </a:sp3d>
        </p:spPr>
        <p:txBody>
          <a:bodyPr wrap="square" rtlCol="0">
            <a:spAutoFit/>
          </a:bodyPr>
          <a:p>
            <a:r>
              <a:rPr lang="en-IN" altLang="en-US" sz="3200">
                <a:solidFill>
                  <a:srgbClr val="00B0F0"/>
                </a:solidFill>
                <a:latin typeface="Times New Roman" panose="02020603050405020304" pitchFamily="18" charset="0"/>
                <a:cs typeface="Times New Roman" panose="02020603050405020304" pitchFamily="18" charset="0"/>
              </a:rPr>
              <a:t>INTRODUCTION</a:t>
            </a:r>
            <a:endParaRPr lang="en-IN" altLang="en-US" sz="3200">
              <a:solidFill>
                <a:srgbClr val="00B0F0"/>
              </a:solidFill>
              <a:latin typeface="Times New Roman" panose="02020603050405020304" pitchFamily="18" charset="0"/>
              <a:cs typeface="Times New Roman" panose="02020603050405020304" pitchFamily="18" charset="0"/>
            </a:endParaRPr>
          </a:p>
        </p:txBody>
      </p:sp>
      <p:sp>
        <p:nvSpPr>
          <p:cNvPr id="8" name="Text Box 7"/>
          <p:cNvSpPr txBox="1"/>
          <p:nvPr/>
        </p:nvSpPr>
        <p:spPr>
          <a:xfrm>
            <a:off x="680085" y="1238885"/>
            <a:ext cx="10930255" cy="6739255"/>
          </a:xfrm>
          <a:prstGeom prst="rect">
            <a:avLst/>
          </a:prstGeom>
          <a:noFill/>
        </p:spPr>
        <p:txBody>
          <a:bodyPr wrap="square" rtlCol="0">
            <a:spAutoFit/>
          </a:bodyPr>
          <a:p>
            <a:pPr marL="342900" indent="-342900">
              <a:buFont typeface="Wingdings" panose="05000000000000000000" charset="0"/>
              <a:buChar char="q"/>
            </a:pPr>
            <a:r>
              <a:rPr lang="en-US" sz="2400">
                <a:solidFill>
                  <a:schemeClr val="accent1">
                    <a:lumMod val="20000"/>
                    <a:lumOff val="80000"/>
                  </a:schemeClr>
                </a:solidFill>
                <a:latin typeface="Times New Roman" panose="02020603050405020304" pitchFamily="18" charset="0"/>
                <a:cs typeface="Times New Roman" panose="02020603050405020304" pitchFamily="18" charset="0"/>
              </a:rPr>
              <a:t> The Emergence of the Café Table Reservation System</a:t>
            </a:r>
            <a:endParaRPr lang="en-US" sz="2400">
              <a:solidFill>
                <a:schemeClr val="accent1">
                  <a:lumMod val="20000"/>
                  <a:lumOff val="80000"/>
                </a:schemeClr>
              </a:solidFill>
              <a:latin typeface="Times New Roman" panose="02020603050405020304" pitchFamily="18" charset="0"/>
              <a:cs typeface="Times New Roman" panose="02020603050405020304" pitchFamily="18" charset="0"/>
            </a:endParaRPr>
          </a:p>
          <a:p>
            <a:pPr indent="0">
              <a:buFont typeface="Wingdings" panose="05000000000000000000" charset="0"/>
              <a:buNone/>
            </a:pPr>
            <a:endParaRPr lang="en-US" sz="2400">
              <a:solidFill>
                <a:schemeClr val="accent1">
                  <a:lumMod val="20000"/>
                  <a:lumOff val="80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charset="0"/>
              <a:buChar char="q"/>
            </a:pPr>
            <a:r>
              <a:rPr lang="en-US" sz="2400">
                <a:solidFill>
                  <a:schemeClr val="accent1">
                    <a:lumMod val="20000"/>
                    <a:lumOff val="80000"/>
                  </a:schemeClr>
                </a:solidFill>
                <a:latin typeface="Times New Roman" panose="02020603050405020304" pitchFamily="18" charset="0"/>
                <a:cs typeface="Times New Roman" panose="02020603050405020304" pitchFamily="18" charset="0"/>
              </a:rPr>
              <a:t>Seamless Integration of Technology</a:t>
            </a:r>
            <a:endParaRPr lang="en-US" sz="2400">
              <a:solidFill>
                <a:schemeClr val="accent1">
                  <a:lumMod val="20000"/>
                  <a:lumOff val="80000"/>
                </a:schemeClr>
              </a:solidFill>
              <a:latin typeface="Times New Roman" panose="02020603050405020304" pitchFamily="18" charset="0"/>
              <a:cs typeface="Times New Roman" panose="02020603050405020304" pitchFamily="18" charset="0"/>
            </a:endParaRPr>
          </a:p>
          <a:p>
            <a:pPr indent="0">
              <a:buFont typeface="Wingdings" panose="05000000000000000000" charset="0"/>
              <a:buNone/>
            </a:pPr>
            <a:endParaRPr lang="en-US" sz="2400">
              <a:solidFill>
                <a:schemeClr val="accent1">
                  <a:lumMod val="20000"/>
                  <a:lumOff val="80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charset="0"/>
              <a:buChar char="q"/>
            </a:pPr>
            <a:r>
              <a:rPr lang="en-US" sz="2400">
                <a:solidFill>
                  <a:schemeClr val="accent1">
                    <a:lumMod val="20000"/>
                    <a:lumOff val="80000"/>
                  </a:schemeClr>
                </a:solidFill>
                <a:latin typeface="Times New Roman" panose="02020603050405020304" pitchFamily="18" charset="0"/>
                <a:cs typeface="Times New Roman" panose="02020603050405020304" pitchFamily="18" charset="0"/>
              </a:rPr>
              <a:t>Transforming the Interaction Between Cafes and Customers</a:t>
            </a:r>
            <a:endParaRPr lang="en-US" sz="2400">
              <a:solidFill>
                <a:schemeClr val="accent1">
                  <a:lumMod val="20000"/>
                  <a:lumOff val="80000"/>
                </a:schemeClr>
              </a:solidFill>
              <a:latin typeface="Times New Roman" panose="02020603050405020304" pitchFamily="18" charset="0"/>
              <a:cs typeface="Times New Roman" panose="02020603050405020304" pitchFamily="18" charset="0"/>
            </a:endParaRPr>
          </a:p>
          <a:p>
            <a:pPr indent="0">
              <a:buFont typeface="Wingdings" panose="05000000000000000000" charset="0"/>
              <a:buNone/>
            </a:pPr>
            <a:endParaRPr lang="en-US" sz="2400">
              <a:solidFill>
                <a:schemeClr val="accent1">
                  <a:lumMod val="20000"/>
                  <a:lumOff val="80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charset="0"/>
              <a:buChar char="q"/>
            </a:pPr>
            <a:r>
              <a:rPr lang="en-US" sz="2400">
                <a:solidFill>
                  <a:schemeClr val="accent1">
                    <a:lumMod val="20000"/>
                    <a:lumOff val="80000"/>
                  </a:schemeClr>
                </a:solidFill>
                <a:latin typeface="Times New Roman" panose="02020603050405020304" pitchFamily="18" charset="0"/>
                <a:cs typeface="Times New Roman" panose="02020603050405020304" pitchFamily="18" charset="0"/>
              </a:rPr>
              <a:t>Addressing Challenges of Traditional Booking</a:t>
            </a:r>
            <a:endParaRPr lang="en-US" sz="2400">
              <a:solidFill>
                <a:schemeClr val="accent1">
                  <a:lumMod val="20000"/>
                  <a:lumOff val="80000"/>
                </a:schemeClr>
              </a:solidFill>
              <a:latin typeface="Times New Roman" panose="02020603050405020304" pitchFamily="18" charset="0"/>
              <a:cs typeface="Times New Roman" panose="02020603050405020304" pitchFamily="18" charset="0"/>
            </a:endParaRPr>
          </a:p>
          <a:p>
            <a:pPr indent="0">
              <a:buFont typeface="Wingdings" panose="05000000000000000000" charset="0"/>
              <a:buNone/>
            </a:pPr>
            <a:endParaRPr lang="en-US" sz="2400">
              <a:solidFill>
                <a:schemeClr val="accent1">
                  <a:lumMod val="20000"/>
                  <a:lumOff val="80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charset="0"/>
              <a:buChar char="q"/>
            </a:pPr>
            <a:r>
              <a:rPr lang="en-US" sz="2400">
                <a:solidFill>
                  <a:schemeClr val="accent1">
                    <a:lumMod val="20000"/>
                    <a:lumOff val="80000"/>
                  </a:schemeClr>
                </a:solidFill>
                <a:latin typeface="Times New Roman" panose="02020603050405020304" pitchFamily="18" charset="0"/>
                <a:cs typeface="Times New Roman" panose="02020603050405020304" pitchFamily="18" charset="0"/>
              </a:rPr>
              <a:t> Elevating Customer Experiences</a:t>
            </a:r>
            <a:endParaRPr lang="en-US" sz="2400">
              <a:solidFill>
                <a:schemeClr val="accent1">
                  <a:lumMod val="20000"/>
                  <a:lumOff val="80000"/>
                </a:schemeClr>
              </a:solidFill>
              <a:latin typeface="Times New Roman" panose="02020603050405020304" pitchFamily="18" charset="0"/>
              <a:cs typeface="Times New Roman" panose="02020603050405020304" pitchFamily="18" charset="0"/>
            </a:endParaRPr>
          </a:p>
          <a:p>
            <a:pPr indent="0">
              <a:buFont typeface="Wingdings" panose="05000000000000000000" charset="0"/>
              <a:buNone/>
            </a:pPr>
            <a:endParaRPr lang="en-US" sz="2400">
              <a:solidFill>
                <a:schemeClr val="accent1">
                  <a:lumMod val="20000"/>
                  <a:lumOff val="80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charset="0"/>
              <a:buChar char="q"/>
            </a:pPr>
            <a:r>
              <a:rPr lang="en-US" sz="2400">
                <a:solidFill>
                  <a:schemeClr val="accent1">
                    <a:lumMod val="20000"/>
                    <a:lumOff val="80000"/>
                  </a:schemeClr>
                </a:solidFill>
                <a:latin typeface="Times New Roman" panose="02020603050405020304" pitchFamily="18" charset="0"/>
                <a:cs typeface="Times New Roman" panose="02020603050405020304" pitchFamily="18" charset="0"/>
              </a:rPr>
              <a:t>Convenience, Efficiency, and Enhanced Service</a:t>
            </a:r>
            <a:endParaRPr lang="en-US" sz="2400">
              <a:solidFill>
                <a:schemeClr val="accent1">
                  <a:lumMod val="20000"/>
                  <a:lumOff val="80000"/>
                </a:schemeClr>
              </a:solidFill>
              <a:latin typeface="Times New Roman" panose="02020603050405020304" pitchFamily="18" charset="0"/>
              <a:cs typeface="Times New Roman" panose="02020603050405020304" pitchFamily="18" charset="0"/>
            </a:endParaRPr>
          </a:p>
          <a:p>
            <a:pPr marL="342900" indent="-342900"/>
            <a:endParaRPr lang="en-US" sz="2400">
              <a:solidFill>
                <a:schemeClr val="accent1">
                  <a:lumMod val="20000"/>
                  <a:lumOff val="80000"/>
                </a:schemeClr>
              </a:solidFill>
              <a:latin typeface="Times New Roman" panose="02020603050405020304" pitchFamily="18" charset="0"/>
              <a:cs typeface="Times New Roman" panose="02020603050405020304" pitchFamily="18" charset="0"/>
            </a:endParaRPr>
          </a:p>
          <a:p>
            <a:endParaRPr lang="en-US" sz="2400">
              <a:solidFill>
                <a:schemeClr val="accent1">
                  <a:lumMod val="20000"/>
                  <a:lumOff val="80000"/>
                </a:schemeClr>
              </a:solidFill>
              <a:latin typeface="Times New Roman" panose="02020603050405020304" pitchFamily="18" charset="0"/>
              <a:cs typeface="Times New Roman" panose="02020603050405020304" pitchFamily="18" charset="0"/>
            </a:endParaRPr>
          </a:p>
          <a:p>
            <a:endParaRPr lang="en-US" sz="2400">
              <a:solidFill>
                <a:schemeClr val="accent1">
                  <a:lumMod val="20000"/>
                  <a:lumOff val="80000"/>
                </a:schemeClr>
              </a:solidFill>
              <a:latin typeface="Times New Roman" panose="02020603050405020304" pitchFamily="18" charset="0"/>
              <a:cs typeface="Times New Roman" panose="02020603050405020304" pitchFamily="18" charset="0"/>
            </a:endParaRPr>
          </a:p>
          <a:p>
            <a:endParaRPr lang="en-US" sz="2400">
              <a:solidFill>
                <a:schemeClr val="accent1">
                  <a:lumMod val="20000"/>
                  <a:lumOff val="80000"/>
                </a:schemeClr>
              </a:solidFill>
              <a:latin typeface="Times New Roman" panose="02020603050405020304" pitchFamily="18" charset="0"/>
              <a:cs typeface="Times New Roman" panose="02020603050405020304" pitchFamily="18" charset="0"/>
            </a:endParaRPr>
          </a:p>
          <a:p>
            <a:endParaRPr lang="en-US" sz="2400">
              <a:solidFill>
                <a:schemeClr val="accent1">
                  <a:lumMod val="20000"/>
                  <a:lumOff val="80000"/>
                </a:schemeClr>
              </a:solidFill>
              <a:latin typeface="Times New Roman" panose="02020603050405020304" pitchFamily="18" charset="0"/>
              <a:cs typeface="Times New Roman" panose="02020603050405020304" pitchFamily="18" charset="0"/>
            </a:endParaRPr>
          </a:p>
          <a:p>
            <a:endParaRPr lang="en-US" sz="2400">
              <a:solidFill>
                <a:schemeClr val="accent1">
                  <a:lumMod val="20000"/>
                  <a:lumOff val="80000"/>
                </a:schemeClr>
              </a:solidFill>
              <a:latin typeface="Times New Roman" panose="02020603050405020304" pitchFamily="18" charset="0"/>
              <a:cs typeface="Times New Roman" panose="02020603050405020304" pitchFamily="18" charset="0"/>
            </a:endParaRPr>
          </a:p>
          <a:p>
            <a:endParaRPr lang="en-US" sz="2400">
              <a:solidFill>
                <a:schemeClr val="accent1">
                  <a:lumMod val="20000"/>
                  <a:lumOff val="80000"/>
                </a:schemeClr>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invX="1"/>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10" name="Content Placeholder 9" descr="new1"/>
          <p:cNvPicPr>
            <a:picLocks noChangeAspect="1"/>
          </p:cNvPicPr>
          <p:nvPr>
            <p:ph idx="1"/>
          </p:nvPr>
        </p:nvPicPr>
        <p:blipFill>
          <a:blip r:embed="rId1"/>
          <a:stretch>
            <a:fillRect/>
          </a:stretch>
        </p:blipFill>
        <p:spPr>
          <a:xfrm>
            <a:off x="0" y="-635"/>
            <a:ext cx="12192635" cy="6859270"/>
          </a:xfrm>
          <a:prstGeom prst="rect">
            <a:avLst/>
          </a:prstGeom>
        </p:spPr>
      </p:pic>
      <p:sp>
        <p:nvSpPr>
          <p:cNvPr id="11" name="Text Box 10"/>
          <p:cNvSpPr txBox="1"/>
          <p:nvPr/>
        </p:nvSpPr>
        <p:spPr>
          <a:xfrm>
            <a:off x="4046220" y="294005"/>
            <a:ext cx="4371975" cy="583565"/>
          </a:xfrm>
          <a:prstGeom prst="rect">
            <a:avLst/>
          </a:prstGeom>
          <a:noFill/>
        </p:spPr>
        <p:txBody>
          <a:bodyPr wrap="square" rtlCol="0">
            <a:spAutoFit/>
          </a:bodyPr>
          <a:p>
            <a:r>
              <a:rPr lang="en-IN" altLang="en-US" sz="3200">
                <a:solidFill>
                  <a:srgbClr val="FF0000"/>
                </a:solidFill>
                <a:latin typeface="Times New Roman" panose="02020603050405020304" pitchFamily="18" charset="0"/>
                <a:cs typeface="Times New Roman" panose="02020603050405020304" pitchFamily="18" charset="0"/>
              </a:rPr>
              <a:t>CONCLUSION</a:t>
            </a:r>
            <a:endParaRPr lang="en-IN" altLang="en-US" sz="3200">
              <a:solidFill>
                <a:srgbClr val="FF0000"/>
              </a:solidFill>
              <a:latin typeface="Times New Roman" panose="02020603050405020304" pitchFamily="18" charset="0"/>
              <a:cs typeface="Times New Roman" panose="02020603050405020304" pitchFamily="18" charset="0"/>
            </a:endParaRPr>
          </a:p>
        </p:txBody>
      </p:sp>
      <p:sp>
        <p:nvSpPr>
          <p:cNvPr id="12" name="Text Box 11"/>
          <p:cNvSpPr txBox="1"/>
          <p:nvPr/>
        </p:nvSpPr>
        <p:spPr>
          <a:xfrm>
            <a:off x="2342515" y="1288415"/>
            <a:ext cx="7343140" cy="3784600"/>
          </a:xfrm>
          <a:prstGeom prst="rect">
            <a:avLst/>
          </a:prstGeom>
          <a:noFill/>
        </p:spPr>
        <p:txBody>
          <a:bodyPr wrap="square" rtlCol="0">
            <a:spAutoFit/>
          </a:bodyPr>
          <a:p>
            <a:pPr marL="342900" indent="-342900">
              <a:buFont typeface="Wingdings" panose="05000000000000000000" charset="0"/>
              <a:buChar char="Ø"/>
            </a:pPr>
            <a:r>
              <a:rPr lang="en-US" sz="2000" dirty="0">
                <a:solidFill>
                  <a:schemeClr val="accent6">
                    <a:lumMod val="40000"/>
                    <a:lumOff val="60000"/>
                  </a:schemeClr>
                </a:solidFill>
                <a:latin typeface="Times New Roman" panose="02020603050405020304" pitchFamily="18" charset="0"/>
                <a:cs typeface="Times New Roman" panose="02020603050405020304" pitchFamily="18" charset="0"/>
                <a:sym typeface="+mn-ea"/>
              </a:rPr>
              <a:t>The project has concluded that if a customer is willing to visit any restaurant and finds no table is available for the meal </a:t>
            </a:r>
            <a:endParaRPr lang="en-US" sz="2000" dirty="0">
              <a:solidFill>
                <a:schemeClr val="accent6">
                  <a:lumMod val="40000"/>
                  <a:lumOff val="60000"/>
                </a:schemeClr>
              </a:solidFill>
              <a:latin typeface="Times New Roman" panose="02020603050405020304" pitchFamily="18" charset="0"/>
              <a:cs typeface="Times New Roman" panose="02020603050405020304" pitchFamily="18" charset="0"/>
              <a:sym typeface="+mn-ea"/>
            </a:endParaRPr>
          </a:p>
          <a:p>
            <a:pPr marL="342900" indent="-342900">
              <a:buFont typeface="Wingdings" panose="05000000000000000000" charset="0"/>
              <a:buChar char="Ø"/>
            </a:pPr>
            <a:r>
              <a:rPr lang="en-US" sz="2000" dirty="0">
                <a:solidFill>
                  <a:schemeClr val="accent6">
                    <a:lumMod val="40000"/>
                    <a:lumOff val="60000"/>
                  </a:schemeClr>
                </a:solidFill>
                <a:latin typeface="Times New Roman" panose="02020603050405020304" pitchFamily="18" charset="0"/>
                <a:cs typeface="Times New Roman" panose="02020603050405020304" pitchFamily="18" charset="0"/>
                <a:sym typeface="+mn-ea"/>
              </a:rPr>
              <a:t>Then the customer has to wait long for the table availability. With the help of this application the customer can choose the desired table according to the location.</a:t>
            </a:r>
            <a:endParaRPr lang="en-US" sz="2000" dirty="0">
              <a:solidFill>
                <a:schemeClr val="accent6">
                  <a:lumMod val="40000"/>
                  <a:lumOff val="60000"/>
                </a:schemeClr>
              </a:solidFill>
              <a:latin typeface="Times New Roman" panose="02020603050405020304" pitchFamily="18" charset="0"/>
              <a:cs typeface="Times New Roman" panose="02020603050405020304" pitchFamily="18" charset="0"/>
              <a:sym typeface="+mn-ea"/>
            </a:endParaRPr>
          </a:p>
          <a:p>
            <a:pPr marL="342900" indent="-342900">
              <a:buFont typeface="Wingdings" panose="05000000000000000000" charset="0"/>
              <a:buChar char="Ø"/>
            </a:pPr>
            <a:r>
              <a:rPr lang="en-US" sz="2000" dirty="0">
                <a:solidFill>
                  <a:schemeClr val="accent6">
                    <a:lumMod val="40000"/>
                    <a:lumOff val="60000"/>
                  </a:schemeClr>
                </a:solidFill>
                <a:latin typeface="Times New Roman" panose="02020603050405020304" pitchFamily="18" charset="0"/>
                <a:cs typeface="Times New Roman" panose="02020603050405020304" pitchFamily="18" charset="0"/>
                <a:sym typeface="+mn-ea"/>
              </a:rPr>
              <a:t> Keeping in view the demand of proposed project that gives a series of services and provides the customer to book a table and menu without waiting for a long time through an android application.</a:t>
            </a:r>
            <a:endParaRPr lang="en-US" sz="2000" dirty="0">
              <a:solidFill>
                <a:schemeClr val="accent6">
                  <a:lumMod val="40000"/>
                  <a:lumOff val="60000"/>
                </a:schemeClr>
              </a:solidFill>
              <a:latin typeface="Times New Roman" panose="02020603050405020304" pitchFamily="18" charset="0"/>
              <a:cs typeface="Times New Roman" panose="02020603050405020304" pitchFamily="18" charset="0"/>
              <a:sym typeface="+mn-ea"/>
            </a:endParaRPr>
          </a:p>
          <a:p>
            <a:pPr marL="342900" indent="-342900">
              <a:buFont typeface="Wingdings" panose="05000000000000000000" charset="0"/>
              <a:buChar char="Ø"/>
            </a:pPr>
            <a:r>
              <a:rPr lang="en-US" sz="2000" dirty="0">
                <a:solidFill>
                  <a:schemeClr val="accent6">
                    <a:lumMod val="40000"/>
                    <a:lumOff val="60000"/>
                  </a:schemeClr>
                </a:solidFill>
                <a:latin typeface="Times New Roman" panose="02020603050405020304" pitchFamily="18" charset="0"/>
                <a:cs typeface="Times New Roman" panose="02020603050405020304" pitchFamily="18" charset="0"/>
                <a:sym typeface="+mn-ea"/>
              </a:rPr>
              <a:t> This application will get its importance as day by day people are getting into android and fast life.</a:t>
            </a:r>
            <a:endParaRPr lang="en-US" sz="2000" dirty="0">
              <a:solidFill>
                <a:schemeClr val="accent6">
                  <a:lumMod val="40000"/>
                  <a:lumOff val="60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charset="0"/>
              <a:buChar char="Ø"/>
            </a:pPr>
            <a:endParaRPr lang="en-US" sz="2000" dirty="0">
              <a:solidFill>
                <a:schemeClr val="accent6">
                  <a:lumMod val="40000"/>
                  <a:lumOff val="60000"/>
                </a:schemeClr>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invX="1"/>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descr="ONEE"/>
          <p:cNvPicPr>
            <a:picLocks noChangeAspect="1"/>
          </p:cNvPicPr>
          <p:nvPr>
            <p:ph idx="1"/>
          </p:nvPr>
        </p:nvPicPr>
        <p:blipFill>
          <a:blip r:embed="rId1"/>
          <a:stretch>
            <a:fillRect/>
          </a:stretch>
        </p:blipFill>
        <p:spPr>
          <a:xfrm>
            <a:off x="-635" y="635"/>
            <a:ext cx="12192000" cy="6857365"/>
          </a:xfrm>
          <a:prstGeom prst="rect">
            <a:avLst/>
          </a:prstGeom>
        </p:spPr>
      </p:pic>
      <p:sp>
        <p:nvSpPr>
          <p:cNvPr id="5" name="Text Box 4"/>
          <p:cNvSpPr txBox="1"/>
          <p:nvPr/>
        </p:nvSpPr>
        <p:spPr>
          <a:xfrm>
            <a:off x="2895600" y="2168525"/>
            <a:ext cx="6858000" cy="1322070"/>
          </a:xfrm>
          <a:prstGeom prst="rect">
            <a:avLst/>
          </a:prstGeom>
          <a:blipFill rotWithShape="1">
            <a:blip r:embed="rId2"/>
            <a:stretch>
              <a:fillRect/>
            </a:stretch>
          </a:blipFill>
        </p:spPr>
        <p:txBody>
          <a:bodyPr wrap="square" rtlCol="0">
            <a:spAutoFit/>
          </a:bodyPr>
          <a:p>
            <a:r>
              <a:rPr lang="en-IN" altLang="en-US" sz="8000">
                <a:solidFill>
                  <a:schemeClr val="accent1">
                    <a:lumMod val="40000"/>
                    <a:lumOff val="60000"/>
                  </a:schemeClr>
                </a:solidFill>
                <a:latin typeface="Times New Roman" panose="02020603050405020304" pitchFamily="18" charset="0"/>
                <a:cs typeface="Times New Roman" panose="02020603050405020304" pitchFamily="18" charset="0"/>
              </a:rPr>
              <a:t>THANK YOU</a:t>
            </a:r>
            <a:endParaRPr lang="en-IN" altLang="en-US" sz="8000">
              <a:solidFill>
                <a:schemeClr val="accent1">
                  <a:lumMod val="40000"/>
                  <a:lumOff val="60000"/>
                </a:schemeClr>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invX="1"/>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invX="1"/>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invX="1"/>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sp>
        <p:nvSpPr>
          <p:cNvPr id="8" name="Text Box 7"/>
          <p:cNvSpPr txBox="1"/>
          <p:nvPr/>
        </p:nvSpPr>
        <p:spPr>
          <a:xfrm>
            <a:off x="810260" y="385445"/>
            <a:ext cx="6938010" cy="521970"/>
          </a:xfrm>
          <a:prstGeom prst="rect">
            <a:avLst/>
          </a:prstGeom>
          <a:noFill/>
        </p:spPr>
        <p:txBody>
          <a:bodyPr wrap="square" rtlCol="0">
            <a:spAutoFit/>
          </a:bodyPr>
          <a:p>
            <a:r>
              <a:rPr lang="en-IN" altLang="en-US" sz="2800">
                <a:solidFill>
                  <a:srgbClr val="00B0F0"/>
                </a:solidFill>
                <a:latin typeface="Times New Roman" panose="02020603050405020304" pitchFamily="18" charset="0"/>
                <a:cs typeface="Times New Roman" panose="02020603050405020304" pitchFamily="18" charset="0"/>
              </a:rPr>
              <a:t>Proposed System</a:t>
            </a:r>
            <a:endParaRPr lang="en-IN" altLang="en-US" sz="2800">
              <a:solidFill>
                <a:srgbClr val="00B0F0"/>
              </a:solidFill>
              <a:latin typeface="Times New Roman" panose="02020603050405020304" pitchFamily="18" charset="0"/>
              <a:cs typeface="Times New Roman" panose="02020603050405020304" pitchFamily="18" charset="0"/>
            </a:endParaRPr>
          </a:p>
        </p:txBody>
      </p:sp>
      <p:pic>
        <p:nvPicPr>
          <p:cNvPr id="6" name="Content Placeholder 5" descr="bag3"/>
          <p:cNvPicPr>
            <a:picLocks noChangeAspect="1"/>
          </p:cNvPicPr>
          <p:nvPr>
            <p:ph sz="half" idx="2"/>
          </p:nvPr>
        </p:nvPicPr>
        <p:blipFill>
          <a:blip r:embed="rId1"/>
          <a:srcRect t="16269"/>
          <a:stretch>
            <a:fillRect/>
          </a:stretch>
        </p:blipFill>
        <p:spPr>
          <a:xfrm>
            <a:off x="635" y="0"/>
            <a:ext cx="12190730" cy="6857365"/>
          </a:xfrm>
          <a:prstGeom prst="rect">
            <a:avLst/>
          </a:prstGeom>
        </p:spPr>
      </p:pic>
      <p:sp>
        <p:nvSpPr>
          <p:cNvPr id="11" name="Text Box 10"/>
          <p:cNvSpPr txBox="1"/>
          <p:nvPr/>
        </p:nvSpPr>
        <p:spPr>
          <a:xfrm>
            <a:off x="3502660" y="234950"/>
            <a:ext cx="6142990" cy="583565"/>
          </a:xfrm>
          <a:prstGeom prst="rect">
            <a:avLst/>
          </a:prstGeom>
          <a:noFill/>
        </p:spPr>
        <p:txBody>
          <a:bodyPr wrap="square" rtlCol="0">
            <a:spAutoFit/>
          </a:bodyPr>
          <a:p>
            <a:r>
              <a:rPr lang="en-IN" altLang="en-US" sz="3200">
                <a:ln w="9525" cmpd="sng">
                  <a:solidFill>
                    <a:schemeClr val="accent1"/>
                  </a:solidFill>
                  <a:prstDash val="solid"/>
                </a:ln>
                <a:solidFill>
                  <a:schemeClr val="accent6">
                    <a:lumMod val="40000"/>
                    <a:lumOff val="60000"/>
                  </a:schemeClr>
                </a:solidFill>
                <a:effectLst>
                  <a:glow rad="38100">
                    <a:schemeClr val="accent1">
                      <a:alpha val="40000"/>
                    </a:schemeClr>
                  </a:glow>
                </a:effectLst>
                <a:latin typeface="Times New Roman" panose="02020603050405020304" pitchFamily="18" charset="0"/>
                <a:cs typeface="Times New Roman" panose="02020603050405020304" pitchFamily="18" charset="0"/>
              </a:rPr>
              <a:t>PROPOSED SYSTEM</a:t>
            </a:r>
            <a:endParaRPr lang="en-IN" altLang="en-US" sz="3200">
              <a:ln w="9525" cmpd="sng">
                <a:solidFill>
                  <a:schemeClr val="accent1"/>
                </a:solidFill>
                <a:prstDash val="solid"/>
              </a:ln>
              <a:solidFill>
                <a:schemeClr val="accent6">
                  <a:lumMod val="40000"/>
                  <a:lumOff val="60000"/>
                </a:schemeClr>
              </a:solidFill>
              <a:effectLst>
                <a:glow rad="38100">
                  <a:schemeClr val="accent1">
                    <a:alpha val="40000"/>
                  </a:schemeClr>
                </a:glow>
              </a:effectLst>
              <a:latin typeface="Times New Roman" panose="02020603050405020304" pitchFamily="18" charset="0"/>
              <a:cs typeface="Times New Roman" panose="02020603050405020304" pitchFamily="18" charset="0"/>
            </a:endParaRPr>
          </a:p>
        </p:txBody>
      </p:sp>
      <p:sp>
        <p:nvSpPr>
          <p:cNvPr id="12" name="Text Box 11"/>
          <p:cNvSpPr txBox="1"/>
          <p:nvPr/>
        </p:nvSpPr>
        <p:spPr>
          <a:xfrm>
            <a:off x="2514600" y="1278255"/>
            <a:ext cx="10325735" cy="4892675"/>
          </a:xfrm>
          <a:prstGeom prst="rect">
            <a:avLst/>
          </a:prstGeom>
          <a:noFill/>
        </p:spPr>
        <p:txBody>
          <a:bodyPr wrap="square" rtlCol="0">
            <a:spAutoFit/>
          </a:bodyPr>
          <a:p>
            <a:pPr marL="342900" indent="-342900">
              <a:buFont typeface="Wingdings" panose="05000000000000000000" charset="0"/>
              <a:buChar char="ü"/>
            </a:pPr>
            <a:r>
              <a:rPr lang="en-US" sz="2400" b="1">
                <a:solidFill>
                  <a:schemeClr val="bg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sym typeface="+mn-ea"/>
              </a:rPr>
              <a:t>Online Reservation Portal</a:t>
            </a:r>
            <a:endParaRPr lang="en-US" sz="2400" b="1">
              <a:solidFill>
                <a:schemeClr val="bg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a:p>
            <a:pPr indent="0">
              <a:buFont typeface="Wingdings" panose="05000000000000000000" charset="0"/>
              <a:buNone/>
            </a:pPr>
            <a:endParaRPr lang="en-US" sz="2400" b="1">
              <a:solidFill>
                <a:schemeClr val="bg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a:p>
            <a:pPr marL="342900" indent="-342900">
              <a:buFont typeface="Wingdings" panose="05000000000000000000" charset="0"/>
              <a:buChar char="ü"/>
            </a:pPr>
            <a:r>
              <a:rPr lang="en-US" sz="2400" b="1">
                <a:solidFill>
                  <a:schemeClr val="bg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sym typeface="+mn-ea"/>
              </a:rPr>
              <a:t> Real-time Availability</a:t>
            </a:r>
            <a:endParaRPr lang="en-US" sz="2400" b="1">
              <a:solidFill>
                <a:schemeClr val="bg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a:p>
            <a:pPr indent="0">
              <a:buFont typeface="Wingdings" panose="05000000000000000000" charset="0"/>
              <a:buNone/>
            </a:pPr>
            <a:endParaRPr lang="en-US" sz="2400" b="1">
              <a:solidFill>
                <a:schemeClr val="bg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a:p>
            <a:pPr marL="342900" indent="-342900">
              <a:buFont typeface="Wingdings" panose="05000000000000000000" charset="0"/>
              <a:buChar char="ü"/>
            </a:pPr>
            <a:r>
              <a:rPr lang="en-US" sz="2400" b="1">
                <a:solidFill>
                  <a:schemeClr val="bg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sym typeface="+mn-ea"/>
              </a:rPr>
              <a:t>User Accounts</a:t>
            </a:r>
            <a:endParaRPr lang="en-US" sz="2400" b="1">
              <a:solidFill>
                <a:schemeClr val="bg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a:p>
            <a:pPr indent="0">
              <a:buFont typeface="Wingdings" panose="05000000000000000000" charset="0"/>
              <a:buNone/>
            </a:pPr>
            <a:endParaRPr lang="en-US" sz="2400" b="1">
              <a:solidFill>
                <a:schemeClr val="bg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a:p>
            <a:pPr marL="342900" indent="-342900">
              <a:buFont typeface="Wingdings" panose="05000000000000000000" charset="0"/>
              <a:buChar char="ü"/>
            </a:pPr>
            <a:r>
              <a:rPr lang="en-US" sz="2400" b="1">
                <a:solidFill>
                  <a:schemeClr val="bg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sym typeface="+mn-ea"/>
              </a:rPr>
              <a:t>Notifications</a:t>
            </a:r>
            <a:endParaRPr lang="en-US" sz="2400" b="1">
              <a:solidFill>
                <a:schemeClr val="bg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a:p>
            <a:pPr indent="0">
              <a:buFont typeface="Wingdings" panose="05000000000000000000" charset="0"/>
              <a:buNone/>
            </a:pPr>
            <a:endParaRPr lang="en-US" sz="2400" b="1">
              <a:solidFill>
                <a:schemeClr val="bg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a:p>
            <a:pPr marL="342900" indent="-342900">
              <a:buFont typeface="Wingdings" panose="05000000000000000000" charset="0"/>
              <a:buChar char="ü"/>
            </a:pPr>
            <a:r>
              <a:rPr lang="en-US" sz="2400" b="1">
                <a:solidFill>
                  <a:schemeClr val="bg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sym typeface="+mn-ea"/>
              </a:rPr>
              <a:t> Reservation Management for Café Staff</a:t>
            </a:r>
            <a:endParaRPr lang="en-US" sz="2400" b="1">
              <a:solidFill>
                <a:schemeClr val="bg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a:p>
            <a:pPr indent="0">
              <a:buFont typeface="Wingdings" panose="05000000000000000000" charset="0"/>
              <a:buNone/>
            </a:pPr>
            <a:endParaRPr lang="en-US" sz="2400" b="1">
              <a:solidFill>
                <a:schemeClr val="bg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a:p>
            <a:pPr marL="342900" indent="-342900">
              <a:buFont typeface="Wingdings" panose="05000000000000000000" charset="0"/>
              <a:buChar char="ü"/>
            </a:pPr>
            <a:r>
              <a:rPr lang="en-US" sz="2400" b="1">
                <a:solidFill>
                  <a:schemeClr val="bg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sym typeface="+mn-ea"/>
              </a:rPr>
              <a:t>User Feedback and Reviews</a:t>
            </a:r>
            <a:endParaRPr lang="en-US" sz="2400" b="1">
              <a:solidFill>
                <a:schemeClr val="bg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a:p>
            <a:pPr indent="0">
              <a:buFont typeface="Wingdings" panose="05000000000000000000" charset="0"/>
              <a:buNone/>
            </a:pPr>
            <a:endParaRPr lang="en-US" sz="2400" b="1">
              <a:solidFill>
                <a:schemeClr val="bg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a:p>
            <a:endParaRPr lang="en-US" sz="2400" b="1">
              <a:solidFill>
                <a:schemeClr val="bg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invX="1"/>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Title 18"/>
          <p:cNvSpPr>
            <a:spLocks noGrp="1"/>
          </p:cNvSpPr>
          <p:nvPr>
            <p:ph type="title"/>
          </p:nvPr>
        </p:nvSpPr>
        <p:spPr/>
        <p:txBody>
          <a:bodyPr/>
          <a:p>
            <a:endParaRPr lang="en-US"/>
          </a:p>
        </p:txBody>
      </p:sp>
      <p:sp>
        <p:nvSpPr>
          <p:cNvPr id="8" name="Text Box 7"/>
          <p:cNvSpPr txBox="1"/>
          <p:nvPr/>
        </p:nvSpPr>
        <p:spPr>
          <a:xfrm>
            <a:off x="7566660" y="1390650"/>
            <a:ext cx="309880" cy="368300"/>
          </a:xfrm>
          <a:prstGeom prst="rect">
            <a:avLst/>
          </a:prstGeom>
          <a:noFill/>
          <a:ln>
            <a:gradFill>
              <a:gsLst>
                <a:gs pos="0">
                  <a:srgbClr val="FE4444"/>
                </a:gs>
                <a:gs pos="100000">
                  <a:srgbClr val="832B2B"/>
                </a:gs>
              </a:gsLst>
            </a:gradFill>
          </a:ln>
        </p:spPr>
        <p:txBody>
          <a:bodyPr wrap="none" rtlCol="0">
            <a:spAutoFit/>
          </a:bodyPr>
          <a:p>
            <a:endParaRPr lang="en-US"/>
          </a:p>
        </p:txBody>
      </p:sp>
      <p:pic>
        <p:nvPicPr>
          <p:cNvPr id="18" name="Content Placeholder 17" descr="PORT"/>
          <p:cNvPicPr>
            <a:picLocks noChangeAspect="1"/>
          </p:cNvPicPr>
          <p:nvPr>
            <p:ph idx="1"/>
          </p:nvPr>
        </p:nvPicPr>
        <p:blipFill>
          <a:blip r:embed="rId1"/>
          <a:stretch>
            <a:fillRect/>
          </a:stretch>
        </p:blipFill>
        <p:spPr>
          <a:xfrm>
            <a:off x="17145" y="0"/>
            <a:ext cx="12192635" cy="6857365"/>
          </a:xfrm>
          <a:prstGeom prst="rect">
            <a:avLst/>
          </a:prstGeom>
        </p:spPr>
      </p:pic>
      <p:sp>
        <p:nvSpPr>
          <p:cNvPr id="20" name="Text Box 19"/>
          <p:cNvSpPr txBox="1"/>
          <p:nvPr/>
        </p:nvSpPr>
        <p:spPr>
          <a:xfrm>
            <a:off x="4852035" y="1252220"/>
            <a:ext cx="3435985" cy="645160"/>
          </a:xfrm>
          <a:prstGeom prst="rect">
            <a:avLst/>
          </a:prstGeom>
          <a:noFill/>
        </p:spPr>
        <p:txBody>
          <a:bodyPr wrap="square" rtlCol="0">
            <a:spAutoFit/>
          </a:bodyPr>
          <a:p>
            <a:r>
              <a:rPr lang="en-IN" altLang="en-US" sz="3600">
                <a:gradFill>
                  <a:gsLst>
                    <a:gs pos="0">
                      <a:srgbClr val="FBFB11"/>
                    </a:gs>
                    <a:gs pos="100000">
                      <a:srgbClr val="838309"/>
                    </a:gs>
                  </a:gsLst>
                  <a:lin scaled="0"/>
                </a:gradFill>
                <a:latin typeface="Times New Roman" panose="02020603050405020304" pitchFamily="18" charset="0"/>
                <a:cs typeface="Times New Roman" panose="02020603050405020304" pitchFamily="18" charset="0"/>
              </a:rPr>
              <a:t>PORTALS</a:t>
            </a:r>
            <a:endParaRPr lang="en-IN" altLang="en-US" sz="3600">
              <a:gradFill>
                <a:gsLst>
                  <a:gs pos="0">
                    <a:srgbClr val="FBFB11"/>
                  </a:gs>
                  <a:gs pos="100000">
                    <a:srgbClr val="838309"/>
                  </a:gs>
                </a:gsLst>
                <a:lin scaled="0"/>
              </a:gradFill>
              <a:latin typeface="Times New Roman" panose="02020603050405020304" pitchFamily="18" charset="0"/>
              <a:cs typeface="Times New Roman" panose="02020603050405020304" pitchFamily="18" charset="0"/>
            </a:endParaRPr>
          </a:p>
        </p:txBody>
      </p:sp>
      <p:sp>
        <p:nvSpPr>
          <p:cNvPr id="21" name="Text Box 20"/>
          <p:cNvSpPr txBox="1"/>
          <p:nvPr/>
        </p:nvSpPr>
        <p:spPr>
          <a:xfrm>
            <a:off x="4756785" y="2571750"/>
            <a:ext cx="5108575" cy="1568450"/>
          </a:xfrm>
          <a:prstGeom prst="rect">
            <a:avLst/>
          </a:prstGeom>
          <a:noFill/>
        </p:spPr>
        <p:txBody>
          <a:bodyPr wrap="square" rtlCol="0">
            <a:spAutoFit/>
          </a:bodyPr>
          <a:p>
            <a:pPr marL="285750" indent="-285750">
              <a:buFont typeface="Wingdings" panose="05000000000000000000" charset="0"/>
              <a:buChar char="§"/>
            </a:pPr>
            <a:r>
              <a:rPr lang="en-IN" altLang="en-US" sz="3200">
                <a:gradFill>
                  <a:gsLst>
                    <a:gs pos="0">
                      <a:srgbClr val="FBFB11"/>
                    </a:gs>
                    <a:gs pos="100000">
                      <a:srgbClr val="838309"/>
                    </a:gs>
                  </a:gsLst>
                  <a:lin scaled="0"/>
                </a:gradFill>
                <a:latin typeface="Times New Roman" panose="02020603050405020304" pitchFamily="18" charset="0"/>
                <a:cs typeface="Times New Roman" panose="02020603050405020304" pitchFamily="18" charset="0"/>
              </a:rPr>
              <a:t>ADMIN</a:t>
            </a:r>
            <a:endParaRPr lang="en-IN" altLang="en-US" sz="3200">
              <a:gradFill>
                <a:gsLst>
                  <a:gs pos="0">
                    <a:srgbClr val="FBFB11"/>
                  </a:gs>
                  <a:gs pos="100000">
                    <a:srgbClr val="838309"/>
                  </a:gs>
                </a:gsLst>
                <a:lin scaled="0"/>
              </a:gradFill>
              <a:latin typeface="Times New Roman" panose="02020603050405020304" pitchFamily="18" charset="0"/>
              <a:cs typeface="Times New Roman" panose="02020603050405020304" pitchFamily="18" charset="0"/>
            </a:endParaRPr>
          </a:p>
          <a:p>
            <a:pPr indent="0">
              <a:buFont typeface="Wingdings" panose="05000000000000000000" charset="0"/>
              <a:buNone/>
            </a:pPr>
            <a:endParaRPr lang="en-IN" altLang="en-US" sz="3200">
              <a:gradFill>
                <a:gsLst>
                  <a:gs pos="0">
                    <a:srgbClr val="FBFB11"/>
                  </a:gs>
                  <a:gs pos="100000">
                    <a:srgbClr val="838309"/>
                  </a:gs>
                </a:gsLst>
                <a:lin scaled="0"/>
              </a:gradFill>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
            </a:pPr>
            <a:r>
              <a:rPr lang="en-IN" altLang="en-US" sz="3200">
                <a:gradFill>
                  <a:gsLst>
                    <a:gs pos="0">
                      <a:srgbClr val="FBFB11"/>
                    </a:gs>
                    <a:gs pos="100000">
                      <a:srgbClr val="838309"/>
                    </a:gs>
                  </a:gsLst>
                  <a:lin scaled="0"/>
                </a:gradFill>
                <a:latin typeface="Times New Roman" panose="02020603050405020304" pitchFamily="18" charset="0"/>
                <a:cs typeface="Times New Roman" panose="02020603050405020304" pitchFamily="18" charset="0"/>
              </a:rPr>
              <a:t>USER</a:t>
            </a:r>
            <a:endParaRPr lang="en-IN" altLang="en-US" sz="3200">
              <a:gradFill>
                <a:gsLst>
                  <a:gs pos="0">
                    <a:srgbClr val="FBFB11"/>
                  </a:gs>
                  <a:gs pos="100000">
                    <a:srgbClr val="838309"/>
                  </a:gs>
                </a:gsLst>
                <a:lin scaled="0"/>
              </a:gra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invX="1"/>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itle 7"/>
          <p:cNvSpPr>
            <a:spLocks noGrp="1"/>
          </p:cNvSpPr>
          <p:nvPr>
            <p:ph type="title"/>
          </p:nvPr>
        </p:nvSpPr>
        <p:spPr/>
        <p:txBody>
          <a:bodyPr/>
          <a:p>
            <a:endParaRPr lang="en-US"/>
          </a:p>
        </p:txBody>
      </p:sp>
      <p:pic>
        <p:nvPicPr>
          <p:cNvPr id="7" name="Content Placeholder 6" descr="ADMIN11"/>
          <p:cNvPicPr>
            <a:picLocks noChangeAspect="1"/>
          </p:cNvPicPr>
          <p:nvPr>
            <p:ph idx="1"/>
          </p:nvPr>
        </p:nvPicPr>
        <p:blipFill>
          <a:blip r:embed="rId1"/>
          <a:stretch>
            <a:fillRect/>
          </a:stretch>
        </p:blipFill>
        <p:spPr>
          <a:xfrm>
            <a:off x="9525" y="635"/>
            <a:ext cx="12192000" cy="6857365"/>
          </a:xfrm>
          <a:prstGeom prst="rect">
            <a:avLst/>
          </a:prstGeom>
        </p:spPr>
      </p:pic>
      <p:sp>
        <p:nvSpPr>
          <p:cNvPr id="9" name="Text Box 8"/>
          <p:cNvSpPr txBox="1"/>
          <p:nvPr/>
        </p:nvSpPr>
        <p:spPr>
          <a:xfrm>
            <a:off x="2423160" y="365125"/>
            <a:ext cx="4067175" cy="521970"/>
          </a:xfrm>
          <a:prstGeom prst="rect">
            <a:avLst/>
          </a:prstGeom>
          <a:noFill/>
        </p:spPr>
        <p:txBody>
          <a:bodyPr wrap="square" rtlCol="0">
            <a:spAutoFit/>
          </a:bodyPr>
          <a:p>
            <a:r>
              <a:rPr lang="en-IN" altLang="en-US" sz="2800">
                <a:gradFill>
                  <a:gsLst>
                    <a:gs pos="0">
                      <a:srgbClr val="14CD68"/>
                    </a:gs>
                    <a:gs pos="100000">
                      <a:srgbClr val="0B6E38"/>
                    </a:gs>
                  </a:gsLst>
                  <a:lin scaled="0"/>
                </a:gradFill>
              </a:rPr>
              <a:t>ADMIN</a:t>
            </a:r>
            <a:endParaRPr lang="en-IN" altLang="en-US" sz="2800">
              <a:gradFill>
                <a:gsLst>
                  <a:gs pos="0">
                    <a:srgbClr val="14CD68"/>
                  </a:gs>
                  <a:gs pos="100000">
                    <a:srgbClr val="0B6E38"/>
                  </a:gs>
                </a:gsLst>
                <a:lin scaled="0"/>
              </a:gradFill>
            </a:endParaRPr>
          </a:p>
        </p:txBody>
      </p:sp>
      <p:sp>
        <p:nvSpPr>
          <p:cNvPr id="10" name="Text Box 9"/>
          <p:cNvSpPr txBox="1"/>
          <p:nvPr/>
        </p:nvSpPr>
        <p:spPr>
          <a:xfrm>
            <a:off x="400050" y="1580515"/>
            <a:ext cx="8234680" cy="3046095"/>
          </a:xfrm>
          <a:prstGeom prst="rect">
            <a:avLst/>
          </a:prstGeom>
          <a:noFill/>
        </p:spPr>
        <p:txBody>
          <a:bodyPr wrap="square" rtlCol="0">
            <a:spAutoFit/>
          </a:bodyPr>
          <a:p>
            <a:pPr marL="342900" indent="-342900">
              <a:buFont typeface="Wingdings" panose="05000000000000000000" charset="0"/>
              <a:buChar char="Ø"/>
            </a:pPr>
            <a:r>
              <a:rPr lang="en-US" sz="2400">
                <a:gradFill>
                  <a:gsLst>
                    <a:gs pos="0">
                      <a:srgbClr val="14CD68"/>
                    </a:gs>
                    <a:gs pos="100000">
                      <a:srgbClr val="0B6E38"/>
                    </a:gs>
                  </a:gsLst>
                  <a:lin scaled="0"/>
                </a:gradFill>
                <a:latin typeface="Times New Roman" panose="02020603050405020304" pitchFamily="18" charset="0"/>
                <a:cs typeface="Times New Roman" panose="02020603050405020304" pitchFamily="18" charset="0"/>
              </a:rPr>
              <a:t>Login to Portal</a:t>
            </a:r>
            <a:endParaRPr lang="en-US" sz="2400">
              <a:gradFill>
                <a:gsLst>
                  <a:gs pos="0">
                    <a:srgbClr val="14CD68"/>
                  </a:gs>
                  <a:gs pos="100000">
                    <a:srgbClr val="0B6E38"/>
                  </a:gs>
                </a:gsLst>
                <a:lin scaled="0"/>
              </a:gradFill>
              <a:latin typeface="Times New Roman" panose="02020603050405020304" pitchFamily="18" charset="0"/>
              <a:cs typeface="Times New Roman" panose="02020603050405020304" pitchFamily="18" charset="0"/>
            </a:endParaRPr>
          </a:p>
          <a:p>
            <a:pPr marL="342900" indent="-342900">
              <a:buFont typeface="Wingdings" panose="05000000000000000000" charset="0"/>
              <a:buChar char="Ø"/>
            </a:pPr>
            <a:r>
              <a:rPr lang="en-US" sz="2400">
                <a:gradFill>
                  <a:gsLst>
                    <a:gs pos="0">
                      <a:srgbClr val="14CD68"/>
                    </a:gs>
                    <a:gs pos="100000">
                      <a:srgbClr val="0B6E38"/>
                    </a:gs>
                  </a:gsLst>
                  <a:lin scaled="0"/>
                </a:gradFill>
                <a:latin typeface="Times New Roman" panose="02020603050405020304" pitchFamily="18" charset="0"/>
                <a:cs typeface="Times New Roman" panose="02020603050405020304" pitchFamily="18" charset="0"/>
              </a:rPr>
              <a:t>Create Admin Account</a:t>
            </a:r>
            <a:endParaRPr lang="en-US" sz="2400">
              <a:gradFill>
                <a:gsLst>
                  <a:gs pos="0">
                    <a:srgbClr val="14CD68"/>
                  </a:gs>
                  <a:gs pos="100000">
                    <a:srgbClr val="0B6E38"/>
                  </a:gs>
                </a:gsLst>
                <a:lin scaled="0"/>
              </a:gradFill>
              <a:latin typeface="Times New Roman" panose="02020603050405020304" pitchFamily="18" charset="0"/>
              <a:cs typeface="Times New Roman" panose="02020603050405020304" pitchFamily="18" charset="0"/>
            </a:endParaRPr>
          </a:p>
          <a:p>
            <a:pPr marL="342900" indent="-342900">
              <a:buFont typeface="Wingdings" panose="05000000000000000000" charset="0"/>
              <a:buChar char="Ø"/>
            </a:pPr>
            <a:r>
              <a:rPr lang="en-US" sz="2400">
                <a:gradFill>
                  <a:gsLst>
                    <a:gs pos="0">
                      <a:srgbClr val="14CD68"/>
                    </a:gs>
                    <a:gs pos="100000">
                      <a:srgbClr val="0B6E38"/>
                    </a:gs>
                  </a:gsLst>
                  <a:lin scaled="0"/>
                </a:gradFill>
                <a:latin typeface="Times New Roman" panose="02020603050405020304" pitchFamily="18" charset="0"/>
                <a:cs typeface="Times New Roman" panose="02020603050405020304" pitchFamily="18" charset="0"/>
              </a:rPr>
              <a:t>Add or remove new delicacy to the menu and to read </a:t>
            </a:r>
            <a:endParaRPr lang="en-US" sz="2400">
              <a:gradFill>
                <a:gsLst>
                  <a:gs pos="0">
                    <a:srgbClr val="14CD68"/>
                  </a:gs>
                  <a:gs pos="100000">
                    <a:srgbClr val="0B6E38"/>
                  </a:gs>
                </a:gsLst>
                <a:lin scaled="0"/>
              </a:gradFill>
              <a:latin typeface="Times New Roman" panose="02020603050405020304" pitchFamily="18" charset="0"/>
              <a:cs typeface="Times New Roman" panose="02020603050405020304" pitchFamily="18" charset="0"/>
            </a:endParaRPr>
          </a:p>
          <a:p>
            <a:pPr indent="0">
              <a:buFont typeface="Wingdings" panose="05000000000000000000" charset="0"/>
              <a:buNone/>
            </a:pPr>
            <a:r>
              <a:rPr lang="en-IN" altLang="en-US" sz="2400">
                <a:gradFill>
                  <a:gsLst>
                    <a:gs pos="0">
                      <a:srgbClr val="14CD68"/>
                    </a:gs>
                    <a:gs pos="100000">
                      <a:srgbClr val="0B6E38"/>
                    </a:gs>
                  </a:gsLst>
                  <a:lin scaled="0"/>
                </a:gradFill>
                <a:latin typeface="Times New Roman" panose="02020603050405020304" pitchFamily="18" charset="0"/>
                <a:cs typeface="Times New Roman" panose="02020603050405020304" pitchFamily="18" charset="0"/>
              </a:rPr>
              <a:t>      </a:t>
            </a:r>
            <a:r>
              <a:rPr lang="en-US" sz="2400">
                <a:gradFill>
                  <a:gsLst>
                    <a:gs pos="0">
                      <a:srgbClr val="14CD68"/>
                    </a:gs>
                    <a:gs pos="100000">
                      <a:srgbClr val="0B6E38"/>
                    </a:gs>
                  </a:gsLst>
                  <a:lin scaled="0"/>
                </a:gradFill>
                <a:latin typeface="Times New Roman" panose="02020603050405020304" pitchFamily="18" charset="0"/>
                <a:cs typeface="Times New Roman" panose="02020603050405020304" pitchFamily="18" charset="0"/>
              </a:rPr>
              <a:t>from the contact-form.</a:t>
            </a:r>
            <a:endParaRPr lang="en-US" sz="2400">
              <a:gradFill>
                <a:gsLst>
                  <a:gs pos="0">
                    <a:srgbClr val="14CD68"/>
                  </a:gs>
                  <a:gs pos="100000">
                    <a:srgbClr val="0B6E38"/>
                  </a:gs>
                </a:gsLst>
                <a:lin scaled="0"/>
              </a:gradFill>
              <a:latin typeface="Times New Roman" panose="02020603050405020304" pitchFamily="18" charset="0"/>
              <a:cs typeface="Times New Roman" panose="02020603050405020304" pitchFamily="18" charset="0"/>
            </a:endParaRPr>
          </a:p>
          <a:p>
            <a:pPr marL="342900" indent="-342900">
              <a:buFont typeface="Wingdings" panose="05000000000000000000" charset="0"/>
              <a:buChar char="Ø"/>
            </a:pPr>
            <a:r>
              <a:rPr lang="en-US" sz="2400">
                <a:gradFill>
                  <a:gsLst>
                    <a:gs pos="0">
                      <a:srgbClr val="14CD68"/>
                    </a:gs>
                    <a:gs pos="100000">
                      <a:srgbClr val="0B6E38"/>
                    </a:gs>
                  </a:gsLst>
                  <a:lin scaled="0"/>
                </a:gradFill>
                <a:latin typeface="Times New Roman" panose="02020603050405020304" pitchFamily="18" charset="0"/>
                <a:cs typeface="Times New Roman" panose="02020603050405020304" pitchFamily="18" charset="0"/>
              </a:rPr>
              <a:t>Edit delicacies from the menu card details like item name, price, and description t</a:t>
            </a:r>
            <a:r>
              <a:rPr lang="en-IN" altLang="en-US" sz="2400">
                <a:gradFill>
                  <a:gsLst>
                    <a:gs pos="0">
                      <a:srgbClr val="14CD68"/>
                    </a:gs>
                    <a:gs pos="100000">
                      <a:srgbClr val="0B6E38"/>
                    </a:gs>
                  </a:gsLst>
                  <a:lin scaled="0"/>
                </a:gradFill>
                <a:latin typeface="Times New Roman" panose="02020603050405020304" pitchFamily="18" charset="0"/>
                <a:cs typeface="Times New Roman" panose="02020603050405020304" pitchFamily="18" charset="0"/>
              </a:rPr>
              <a:t>T</a:t>
            </a:r>
            <a:r>
              <a:rPr lang="en-US" sz="2400">
                <a:gradFill>
                  <a:gsLst>
                    <a:gs pos="0">
                      <a:srgbClr val="14CD68"/>
                    </a:gs>
                    <a:gs pos="100000">
                      <a:srgbClr val="0B6E38"/>
                    </a:gs>
                  </a:gsLst>
                  <a:lin scaled="0"/>
                </a:gradFill>
                <a:latin typeface="Times New Roman" panose="02020603050405020304" pitchFamily="18" charset="0"/>
                <a:cs typeface="Times New Roman" panose="02020603050405020304" pitchFamily="18" charset="0"/>
              </a:rPr>
              <a:t>o keep the food item information updated with the current prices.</a:t>
            </a:r>
            <a:endParaRPr lang="en-US" sz="2400">
              <a:gradFill>
                <a:gsLst>
                  <a:gs pos="0">
                    <a:srgbClr val="14CD68"/>
                  </a:gs>
                  <a:gs pos="100000">
                    <a:srgbClr val="0B6E38"/>
                  </a:gs>
                </a:gsLst>
                <a:lin scaled="0"/>
              </a:gradFill>
              <a:latin typeface="Times New Roman" panose="02020603050405020304" pitchFamily="18" charset="0"/>
              <a:cs typeface="Times New Roman" panose="02020603050405020304" pitchFamily="18" charset="0"/>
            </a:endParaRPr>
          </a:p>
          <a:p>
            <a:pPr marL="342900" indent="-342900">
              <a:buFont typeface="Wingdings" panose="05000000000000000000" charset="0"/>
              <a:buChar char="Ø"/>
            </a:pPr>
            <a:r>
              <a:rPr lang="en-US" sz="2400">
                <a:gradFill>
                  <a:gsLst>
                    <a:gs pos="0">
                      <a:srgbClr val="14CD68"/>
                    </a:gs>
                    <a:gs pos="100000">
                      <a:srgbClr val="0B6E38"/>
                    </a:gs>
                  </a:gsLst>
                  <a:lin scaled="0"/>
                </a:gradFill>
                <a:latin typeface="Times New Roman" panose="02020603050405020304" pitchFamily="18" charset="0"/>
                <a:cs typeface="Times New Roman" panose="02020603050405020304" pitchFamily="18" charset="0"/>
              </a:rPr>
              <a:t>Enable or disable the food items in the cafe.</a:t>
            </a:r>
            <a:endParaRPr lang="en-US" sz="2400">
              <a:gradFill>
                <a:gsLst>
                  <a:gs pos="0">
                    <a:srgbClr val="14CD68"/>
                  </a:gs>
                  <a:gs pos="100000">
                    <a:srgbClr val="0B6E38"/>
                  </a:gs>
                </a:gsLst>
                <a:lin scaled="0"/>
              </a:gra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invX="1"/>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endParaRPr lang="en-US"/>
          </a:p>
        </p:txBody>
      </p:sp>
      <p:pic>
        <p:nvPicPr>
          <p:cNvPr id="4" name="Content Placeholder 3" descr="USER1"/>
          <p:cNvPicPr>
            <a:picLocks noChangeAspect="1"/>
          </p:cNvPicPr>
          <p:nvPr>
            <p:ph idx="1"/>
          </p:nvPr>
        </p:nvPicPr>
        <p:blipFill>
          <a:blip r:embed="rId1"/>
          <a:stretch>
            <a:fillRect/>
          </a:stretch>
        </p:blipFill>
        <p:spPr>
          <a:xfrm>
            <a:off x="0" y="635"/>
            <a:ext cx="12192635" cy="6857365"/>
          </a:xfrm>
          <a:prstGeom prst="rect">
            <a:avLst/>
          </a:prstGeom>
        </p:spPr>
      </p:pic>
      <p:sp>
        <p:nvSpPr>
          <p:cNvPr id="6" name="Text Box 5"/>
          <p:cNvSpPr txBox="1"/>
          <p:nvPr/>
        </p:nvSpPr>
        <p:spPr>
          <a:xfrm>
            <a:off x="4016375" y="337820"/>
            <a:ext cx="3696335" cy="521970"/>
          </a:xfrm>
          <a:prstGeom prst="rect">
            <a:avLst/>
          </a:prstGeom>
          <a:noFill/>
        </p:spPr>
        <p:txBody>
          <a:bodyPr wrap="square" rtlCol="0">
            <a:spAutoFit/>
          </a:bodyPr>
          <a:p>
            <a:r>
              <a:rPr lang="en-IN" altLang="en-US" sz="2800">
                <a:solidFill>
                  <a:srgbClr val="00B0F0"/>
                </a:solidFill>
              </a:rPr>
              <a:t>USER</a:t>
            </a:r>
            <a:endParaRPr lang="en-IN" altLang="en-US" sz="2800">
              <a:solidFill>
                <a:srgbClr val="00B0F0"/>
              </a:solidFill>
            </a:endParaRPr>
          </a:p>
        </p:txBody>
      </p:sp>
      <p:sp>
        <p:nvSpPr>
          <p:cNvPr id="7" name="Text Box 6"/>
          <p:cNvSpPr txBox="1"/>
          <p:nvPr/>
        </p:nvSpPr>
        <p:spPr>
          <a:xfrm>
            <a:off x="640080" y="1322705"/>
            <a:ext cx="8284845" cy="3476625"/>
          </a:xfrm>
          <a:prstGeom prst="rect">
            <a:avLst/>
          </a:prstGeom>
          <a:noFill/>
        </p:spPr>
        <p:txBody>
          <a:bodyPr wrap="square" rtlCol="0">
            <a:spAutoFit/>
          </a:bodyPr>
          <a:p>
            <a:pPr marL="285750" indent="-285750">
              <a:buFont typeface="Wingdings" panose="05000000000000000000" charset="0"/>
              <a:buChar char="Ø"/>
            </a:pPr>
            <a:r>
              <a:rPr lang="en-US" sz="2000">
                <a:solidFill>
                  <a:srgbClr val="00B0F0"/>
                </a:solidFill>
                <a:latin typeface="Times New Roman" panose="02020603050405020304" pitchFamily="18" charset="0"/>
                <a:cs typeface="Times New Roman" panose="02020603050405020304" pitchFamily="18" charset="0"/>
              </a:rPr>
              <a:t>Register into the application.</a:t>
            </a:r>
            <a:endParaRPr lang="en-US" sz="2000">
              <a:solidFill>
                <a:srgbClr val="00B0F0"/>
              </a:solidFill>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r>
              <a:rPr lang="en-US" sz="2000">
                <a:solidFill>
                  <a:srgbClr val="00B0F0"/>
                </a:solidFill>
                <a:latin typeface="Times New Roman" panose="02020603050405020304" pitchFamily="18" charset="0"/>
                <a:cs typeface="Times New Roman" panose="02020603050405020304" pitchFamily="18" charset="0"/>
              </a:rPr>
              <a:t>Sign into the application to maintain the record of activities.</a:t>
            </a:r>
            <a:endParaRPr lang="en-US" sz="2000">
              <a:solidFill>
                <a:srgbClr val="00B0F0"/>
              </a:solidFill>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r>
              <a:rPr lang="en-US" sz="2000">
                <a:solidFill>
                  <a:srgbClr val="00B0F0"/>
                </a:solidFill>
                <a:latin typeface="Times New Roman" panose="02020603050405020304" pitchFamily="18" charset="0"/>
                <a:cs typeface="Times New Roman" panose="02020603050405020304" pitchFamily="18" charset="0"/>
              </a:rPr>
              <a:t>Change Password</a:t>
            </a:r>
            <a:endParaRPr lang="en-US" sz="2000">
              <a:solidFill>
                <a:srgbClr val="00B0F0"/>
              </a:solidFill>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r>
              <a:rPr lang="en-US" sz="2000">
                <a:solidFill>
                  <a:srgbClr val="00B0F0"/>
                </a:solidFill>
                <a:latin typeface="Times New Roman" panose="02020603050405020304" pitchFamily="18" charset="0"/>
                <a:cs typeface="Times New Roman" panose="02020603050405020304" pitchFamily="18" charset="0"/>
              </a:rPr>
              <a:t>Update Profile</a:t>
            </a:r>
            <a:endParaRPr lang="en-US" sz="2000">
              <a:solidFill>
                <a:srgbClr val="00B0F0"/>
              </a:solidFill>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r>
              <a:rPr lang="en-US" sz="2000">
                <a:solidFill>
                  <a:srgbClr val="00B0F0"/>
                </a:solidFill>
                <a:latin typeface="Times New Roman" panose="02020603050405020304" pitchFamily="18" charset="0"/>
                <a:cs typeface="Times New Roman" panose="02020603050405020304" pitchFamily="18" charset="0"/>
              </a:rPr>
              <a:t>Search for table based on the search keyword.</a:t>
            </a:r>
            <a:endParaRPr lang="en-US" sz="2000">
              <a:solidFill>
                <a:srgbClr val="00B0F0"/>
              </a:solidFill>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r>
              <a:rPr lang="en-US" sz="2000">
                <a:solidFill>
                  <a:srgbClr val="00B0F0"/>
                </a:solidFill>
                <a:latin typeface="Times New Roman" panose="02020603050405020304" pitchFamily="18" charset="0"/>
                <a:cs typeface="Times New Roman" panose="02020603050405020304" pitchFamily="18" charset="0"/>
              </a:rPr>
              <a:t>Apply filters and sort results based on different categories of the tables available. (AC room table/ non-AC room table).</a:t>
            </a:r>
            <a:endParaRPr lang="en-US" sz="2000">
              <a:solidFill>
                <a:srgbClr val="00B0F0"/>
              </a:solidFill>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r>
              <a:rPr lang="en-US" sz="2000">
                <a:solidFill>
                  <a:srgbClr val="00B0F0"/>
                </a:solidFill>
                <a:latin typeface="Times New Roman" panose="02020603050405020304" pitchFamily="18" charset="0"/>
                <a:cs typeface="Times New Roman" panose="02020603050405020304" pitchFamily="18" charset="0"/>
              </a:rPr>
              <a:t>Add all the reserved tables and customize the reservation at the end.</a:t>
            </a:r>
            <a:endParaRPr lang="en-US" sz="2000">
              <a:solidFill>
                <a:srgbClr val="00B0F0"/>
              </a:solidFill>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r>
              <a:rPr lang="en-US" sz="2000">
                <a:solidFill>
                  <a:srgbClr val="00B0F0"/>
                </a:solidFill>
                <a:latin typeface="Times New Roman" panose="02020603050405020304" pitchFamily="18" charset="0"/>
                <a:cs typeface="Times New Roman" panose="02020603050405020304" pitchFamily="18" charset="0"/>
              </a:rPr>
              <a:t>Experience a seamless online reservation process. </a:t>
            </a:r>
            <a:endParaRPr lang="en-US" sz="2000">
              <a:solidFill>
                <a:srgbClr val="00B0F0"/>
              </a:solidFill>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r>
              <a:rPr lang="en-US" sz="2000">
                <a:solidFill>
                  <a:srgbClr val="00B0F0"/>
                </a:solidFill>
                <a:latin typeface="Times New Roman" panose="02020603050405020304" pitchFamily="18" charset="0"/>
                <a:cs typeface="Times New Roman" panose="02020603050405020304" pitchFamily="18" charset="0"/>
              </a:rPr>
              <a:t>Receive a reservation confirmation summary page once done with the reservation.</a:t>
            </a:r>
            <a:endParaRPr lang="en-US" sz="2000">
              <a:solidFill>
                <a:srgbClr val="00B0F0"/>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invX="1"/>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4005580" y="273050"/>
            <a:ext cx="5487035" cy="583565"/>
          </a:xfrm>
          <a:prstGeom prst="rect">
            <a:avLst/>
          </a:prstGeom>
          <a:noFill/>
        </p:spPr>
        <p:txBody>
          <a:bodyPr wrap="square" rtlCol="0">
            <a:spAutoFit/>
          </a:bodyPr>
          <a:p>
            <a:r>
              <a:rPr lang="en-IN" altLang="en-US" sz="3200">
                <a:solidFill>
                  <a:schemeClr val="accent2">
                    <a:lumMod val="40000"/>
                    <a:lumOff val="60000"/>
                  </a:schemeClr>
                </a:solidFill>
              </a:rPr>
              <a:t>TECHOLOGIES USED</a:t>
            </a:r>
            <a:endParaRPr lang="en-IN" altLang="en-US" sz="3200">
              <a:solidFill>
                <a:schemeClr val="accent2">
                  <a:lumMod val="40000"/>
                  <a:lumOff val="60000"/>
                </a:schemeClr>
              </a:solidFill>
            </a:endParaRPr>
          </a:p>
        </p:txBody>
      </p:sp>
      <p:pic>
        <p:nvPicPr>
          <p:cNvPr id="9" name="Content Placeholder 8" descr="abstract-electronic-circuit--background--with-copyspace"/>
          <p:cNvPicPr>
            <a:picLocks noChangeAspect="1"/>
          </p:cNvPicPr>
          <p:nvPr>
            <p:ph idx="1"/>
          </p:nvPr>
        </p:nvPicPr>
        <p:blipFill>
          <a:blip r:embed="rId1"/>
          <a:stretch>
            <a:fillRect/>
          </a:stretch>
        </p:blipFill>
        <p:spPr>
          <a:xfrm>
            <a:off x="0" y="-635"/>
            <a:ext cx="12191365" cy="6859270"/>
          </a:xfrm>
          <a:prstGeom prst="rect">
            <a:avLst/>
          </a:prstGeom>
        </p:spPr>
      </p:pic>
      <p:sp>
        <p:nvSpPr>
          <p:cNvPr id="10" name="Text Box 9"/>
          <p:cNvSpPr txBox="1"/>
          <p:nvPr/>
        </p:nvSpPr>
        <p:spPr>
          <a:xfrm>
            <a:off x="3143250" y="1541780"/>
            <a:ext cx="6633210" cy="3046095"/>
          </a:xfrm>
          <a:prstGeom prst="rect">
            <a:avLst/>
          </a:prstGeom>
          <a:noFill/>
        </p:spPr>
        <p:txBody>
          <a:bodyPr wrap="square" rtlCol="0">
            <a:spAutoFit/>
            <a:scene3d>
              <a:camera prst="orthographicFront"/>
              <a:lightRig rig="threePt" dir="t"/>
            </a:scene3d>
          </a:bodyPr>
          <a:p>
            <a:pPr marL="457200" indent="-457200">
              <a:buFont typeface="Wingdings" panose="05000000000000000000" charset="0"/>
              <a:buChar char="Ø"/>
            </a:pPr>
            <a:r>
              <a:rPr lang="en-IN" sz="24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sym typeface="+mn-ea"/>
              </a:rPr>
              <a:t>HTML</a:t>
            </a:r>
            <a:endParaRPr lang="en-IN" sz="24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endParaRPr>
          </a:p>
          <a:p>
            <a:pPr marL="457200" indent="-457200">
              <a:buFont typeface="Wingdings" panose="05000000000000000000" charset="0"/>
              <a:buChar char="Ø"/>
            </a:pPr>
            <a:r>
              <a:rPr lang="en-IN" sz="24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sym typeface="+mn-ea"/>
              </a:rPr>
              <a:t>CSS</a:t>
            </a:r>
            <a:endParaRPr lang="en-IN" sz="24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endParaRPr>
          </a:p>
          <a:p>
            <a:pPr marL="457200" indent="-457200">
              <a:buFont typeface="Wingdings" panose="05000000000000000000" charset="0"/>
              <a:buChar char="Ø"/>
            </a:pPr>
            <a:r>
              <a:rPr lang="en-IN" sz="24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sym typeface="+mn-ea"/>
              </a:rPr>
              <a:t>BOOTSTRAP</a:t>
            </a:r>
            <a:endParaRPr lang="en-IN" sz="24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endParaRPr>
          </a:p>
          <a:p>
            <a:pPr marL="457200" indent="-457200">
              <a:buFont typeface="Wingdings" panose="05000000000000000000" charset="0"/>
              <a:buChar char="Ø"/>
            </a:pPr>
            <a:r>
              <a:rPr lang="en-IN" sz="24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sym typeface="+mn-ea"/>
              </a:rPr>
              <a:t>SPRINGBOOT</a:t>
            </a:r>
            <a:endParaRPr lang="en-IN" sz="24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endParaRPr>
          </a:p>
          <a:p>
            <a:pPr marL="457200" indent="-457200">
              <a:buFont typeface="Wingdings" panose="05000000000000000000" charset="0"/>
              <a:buChar char="Ø"/>
            </a:pPr>
            <a:r>
              <a:rPr lang="en-IN" sz="24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sym typeface="+mn-ea"/>
              </a:rPr>
              <a:t>MYSQL</a:t>
            </a:r>
            <a:endParaRPr lang="en-IN" sz="24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endParaRPr>
          </a:p>
          <a:p>
            <a:pPr marL="457200" indent="-457200">
              <a:buFont typeface="Wingdings" panose="05000000000000000000" charset="0"/>
              <a:buChar char="Ø"/>
            </a:pPr>
            <a:r>
              <a:rPr lang="en-IN" sz="24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sym typeface="+mn-ea"/>
              </a:rPr>
              <a:t>ANGULAR</a:t>
            </a:r>
            <a:endParaRPr lang="en-IN" sz="24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endParaRPr>
          </a:p>
          <a:p>
            <a:pPr marL="457200" indent="-457200">
              <a:buFont typeface="Wingdings" panose="05000000000000000000" charset="0"/>
              <a:buChar char="Ø"/>
            </a:pPr>
            <a:r>
              <a:rPr lang="en-IN" sz="24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sym typeface="+mn-ea"/>
              </a:rPr>
              <a:t>POSTMAN</a:t>
            </a:r>
            <a:endParaRPr lang="en-IN" sz="24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endParaRPr>
          </a:p>
          <a:p>
            <a:endParaRPr lang="en-IN" sz="24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endParaRPr>
          </a:p>
        </p:txBody>
      </p:sp>
      <p:sp>
        <p:nvSpPr>
          <p:cNvPr id="11" name="Text Box 10"/>
          <p:cNvSpPr txBox="1"/>
          <p:nvPr/>
        </p:nvSpPr>
        <p:spPr>
          <a:xfrm>
            <a:off x="3062605" y="395605"/>
            <a:ext cx="5680075" cy="583565"/>
          </a:xfrm>
          <a:prstGeom prst="rect">
            <a:avLst/>
          </a:prstGeom>
          <a:noFill/>
        </p:spPr>
        <p:txBody>
          <a:bodyPr wrap="square" rtlCol="0">
            <a:spAutoFit/>
          </a:bodyPr>
          <a:p>
            <a:r>
              <a:rPr lang="en-IN" altLang="en-US" sz="320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TECHNOLOGIES USED</a:t>
            </a:r>
            <a:endParaRPr lang="en-IN" altLang="en-US" sz="320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invX="1"/>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5366</Words>
  <Application>WPS Presentation</Application>
  <PresentationFormat>Widescreen</PresentationFormat>
  <Paragraphs>250</Paragraphs>
  <Slides>43</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43</vt:i4>
      </vt:variant>
    </vt:vector>
  </HeadingPairs>
  <TitlesOfParts>
    <vt:vector size="53" baseType="lpstr">
      <vt:lpstr>Arial</vt:lpstr>
      <vt:lpstr>SimSun</vt:lpstr>
      <vt:lpstr>Wingdings</vt:lpstr>
      <vt:lpstr>Times New Roman</vt:lpstr>
      <vt:lpstr>Wingdings</vt:lpstr>
      <vt:lpstr>Calibri Light</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Akshatha</cp:lastModifiedBy>
  <cp:revision>19</cp:revision>
  <dcterms:created xsi:type="dcterms:W3CDTF">2023-08-13T11:07:00Z</dcterms:created>
  <dcterms:modified xsi:type="dcterms:W3CDTF">2023-08-16T09:17:55Z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7524D55423EF46B3B012CE169FE5FA56</vt:lpwstr>
  </property>
  <property fmtid="{D5CDD505-2E9C-101B-9397-08002B2CF9AE}" pid="3" name="KSOProductBuildVer">
    <vt:lpwstr>2057-11.2.0.11537</vt:lpwstr>
  </property>
</Properties>
</file>